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69" r:id="rId16"/>
    <p:sldId id="272" r:id="rId17"/>
    <p:sldId id="273" r:id="rId18"/>
    <p:sldId id="274" r:id="rId19"/>
    <p:sldId id="338" r:id="rId20"/>
    <p:sldId id="275" r:id="rId21"/>
    <p:sldId id="277" r:id="rId22"/>
    <p:sldId id="276" r:id="rId23"/>
    <p:sldId id="278" r:id="rId24"/>
    <p:sldId id="280" r:id="rId25"/>
    <p:sldId id="295" r:id="rId26"/>
    <p:sldId id="293" r:id="rId27"/>
    <p:sldId id="315" r:id="rId28"/>
    <p:sldId id="318" r:id="rId29"/>
    <p:sldId id="319" r:id="rId30"/>
    <p:sldId id="320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294" r:id="rId45"/>
    <p:sldId id="296" r:id="rId46"/>
    <p:sldId id="297" r:id="rId47"/>
    <p:sldId id="335" r:id="rId48"/>
    <p:sldId id="336" r:id="rId49"/>
    <p:sldId id="337" r:id="rId50"/>
    <p:sldId id="285" r:id="rId51"/>
    <p:sldId id="286" r:id="rId52"/>
    <p:sldId id="287" r:id="rId53"/>
    <p:sldId id="289" r:id="rId54"/>
    <p:sldId id="290" r:id="rId55"/>
    <p:sldId id="288" r:id="rId56"/>
    <p:sldId id="299" r:id="rId57"/>
    <p:sldId id="29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354" r:id="rId74"/>
    <p:sldId id="355" r:id="rId75"/>
    <p:sldId id="356" r:id="rId76"/>
    <p:sldId id="357" r:id="rId77"/>
    <p:sldId id="358" r:id="rId78"/>
    <p:sldId id="359" r:id="rId79"/>
    <p:sldId id="360" r:id="rId80"/>
    <p:sldId id="361" r:id="rId81"/>
    <p:sldId id="362" r:id="rId82"/>
    <p:sldId id="363" r:id="rId83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88"/>
    <p:restoredTop sz="84471"/>
  </p:normalViewPr>
  <p:slideViewPr>
    <p:cSldViewPr snapToGrid="0" snapToObjects="1">
      <p:cViewPr varScale="1">
        <p:scale>
          <a:sx n="130" d="100"/>
          <a:sy n="130" d="100"/>
        </p:scale>
        <p:origin x="1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3D7B4-9C3B-8F47-8129-B6C7F72B5FE9}" type="datetimeFigureOut">
              <a:rPr lang="en-KR" smtClean="0"/>
              <a:t>2021/07/03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B7D22-9994-BE4A-9CF1-D4FF9E1A834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8406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1. </a:t>
            </a:r>
            <a:r>
              <a:rPr lang="ko-KR" altLang="en-US" dirty="0" err="1"/>
              <a:t>슬랙</a:t>
            </a:r>
            <a:r>
              <a:rPr lang="ko-KR" altLang="en-US" dirty="0"/>
              <a:t> 다운로드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9019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토큰 저장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7970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 채널로 이동 후 빨간 박스 클릭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60699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통합 </a:t>
            </a:r>
            <a:r>
              <a:rPr lang="en-US" altLang="ko-KR" dirty="0"/>
              <a:t>&gt;</a:t>
            </a:r>
            <a:r>
              <a:rPr lang="ko-KR" altLang="en-US" dirty="0"/>
              <a:t> 앱 추가로 생성한 앱 추가</a:t>
            </a:r>
            <a:r>
              <a:rPr lang="en-US" altLang="ko-KR" dirty="0"/>
              <a:t>.</a:t>
            </a:r>
          </a:p>
          <a:p>
            <a:r>
              <a:rPr lang="en-US" dirty="0"/>
              <a:t>=&gt; </a:t>
            </a:r>
            <a:r>
              <a:rPr lang="ko-KR" altLang="en-US" dirty="0" err="1"/>
              <a:t>챗봇</a:t>
            </a:r>
            <a:r>
              <a:rPr lang="ko-KR" altLang="en-US" dirty="0"/>
              <a:t> 생성 완료</a:t>
            </a:r>
            <a:r>
              <a:rPr lang="en-US" altLang="ko-KR" dirty="0"/>
              <a:t>.</a:t>
            </a:r>
            <a:r>
              <a:rPr lang="ko-KR" altLang="en-US" dirty="0"/>
              <a:t> 근데 아무 기능 추가 </a:t>
            </a:r>
            <a:r>
              <a:rPr lang="ko-KR" altLang="en-US" dirty="0" err="1"/>
              <a:t>안헀으므로</a:t>
            </a:r>
            <a:r>
              <a:rPr lang="ko-KR" altLang="en-US" dirty="0"/>
              <a:t> 작동 안함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13767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8114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KR" dirty="0"/>
              <a:t>odule</a:t>
            </a:r>
            <a:r>
              <a:rPr lang="ko-KR" altLang="en-US" dirty="0"/>
              <a:t> </a:t>
            </a:r>
            <a:r>
              <a:rPr lang="en-US" altLang="ko-KR" dirty="0" err="1"/>
              <a:t>i</a:t>
            </a:r>
            <a:r>
              <a:rPr lang="en-KR" altLang="ko-KR" dirty="0"/>
              <a:t>mport.</a:t>
            </a:r>
          </a:p>
          <a:p>
            <a:r>
              <a:rPr lang="ko-KR" altLang="en-US" dirty="0"/>
              <a:t>없는 모듈 </a:t>
            </a:r>
            <a:r>
              <a:rPr lang="en-US" altLang="ko-KR" dirty="0"/>
              <a:t>pip</a:t>
            </a:r>
            <a:r>
              <a:rPr lang="ko-KR" altLang="en-US" dirty="0" err="1"/>
              <a:t>으로</a:t>
            </a:r>
            <a:r>
              <a:rPr lang="ko-KR" altLang="en-US" dirty="0"/>
              <a:t> 설치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54437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슬랙과</a:t>
            </a:r>
            <a:r>
              <a:rPr lang="ko-KR" altLang="en-US" dirty="0"/>
              <a:t> 통신하는 클래스 생성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03279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54057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88784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68273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25730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 실행 후 새 워크 스테이션 생성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53133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** python3 2_auto_response.py</a:t>
            </a:r>
            <a:r>
              <a:rPr lang="ko-KR" altLang="en-US" dirty="0"/>
              <a:t> 로 </a:t>
            </a:r>
            <a:r>
              <a:rPr lang="ko-KR" altLang="en-US" dirty="0" err="1"/>
              <a:t>바뀌어야함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72648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72778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멘션하면</a:t>
            </a:r>
            <a:r>
              <a:rPr lang="ko-KR" altLang="en-US" dirty="0"/>
              <a:t> 오른쪽과 같은 </a:t>
            </a:r>
            <a:r>
              <a:rPr lang="en-US" altLang="ko-KR" dirty="0"/>
              <a:t>json </a:t>
            </a:r>
            <a:r>
              <a:rPr lang="ko-KR" altLang="en-US" dirty="0"/>
              <a:t>형태의 </a:t>
            </a:r>
            <a:r>
              <a:rPr lang="en-US" altLang="ko-KR" dirty="0"/>
              <a:t>request</a:t>
            </a:r>
            <a:r>
              <a:rPr lang="ko-KR" altLang="en-US" dirty="0" err="1"/>
              <a:t>를</a:t>
            </a:r>
            <a:r>
              <a:rPr lang="ko-KR" altLang="en-US" dirty="0"/>
              <a:t> 서버로 전송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8905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80210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946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42512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74584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71110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906792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75005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Slack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ko-KR" altLang="en-US" dirty="0"/>
              <a:t>접속 후 앱 생성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244175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39728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138482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13873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55050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35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8856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36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494714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37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527437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38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326772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054250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40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21658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4. From scratch </a:t>
            </a:r>
            <a:r>
              <a:rPr lang="ko-KR" altLang="en-US" dirty="0"/>
              <a:t>선택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085826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41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035398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42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703492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43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304307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44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98764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45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723609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46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117204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47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421708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48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479157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웹앱등을</a:t>
            </a:r>
            <a:r>
              <a:rPr lang="ko-KR" altLang="en-US" dirty="0"/>
              <a:t> 통해 실시간 확인하며 작성도 가능</a:t>
            </a:r>
            <a:r>
              <a:rPr lang="en-US" altLang="ko-KR" dirty="0"/>
              <a:t>	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49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344532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50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69198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5. </a:t>
            </a:r>
            <a:r>
              <a:rPr lang="ko-KR" altLang="en-US" dirty="0"/>
              <a:t>이름은 임의로 설정 가능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** </a:t>
            </a:r>
            <a:r>
              <a:rPr lang="en-US" altLang="ko-KR" dirty="0"/>
              <a:t>workspace</a:t>
            </a:r>
            <a:r>
              <a:rPr lang="ko-KR" altLang="en-US" dirty="0"/>
              <a:t>는 이전 단계에서 생성한 워크스페이스 선택</a:t>
            </a:r>
            <a:r>
              <a:rPr lang="en-US" altLang="ko-KR" dirty="0"/>
              <a:t>.</a:t>
            </a:r>
            <a:r>
              <a:rPr lang="ko-KR" altLang="en-US" dirty="0"/>
              <a:t> 안 보이면 밑에 있는 </a:t>
            </a:r>
            <a:r>
              <a:rPr lang="en-US" altLang="ko-KR" dirty="0"/>
              <a:t>sign into a different workspace</a:t>
            </a:r>
            <a:r>
              <a:rPr lang="ko-KR" altLang="en-US" dirty="0"/>
              <a:t>로 로그인 진행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981981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 응답하기 </a:t>
            </a:r>
            <a:r>
              <a:rPr lang="ko-KR" altLang="en-US" dirty="0" err="1"/>
              <a:t>텔레그램</a:t>
            </a:r>
            <a:r>
              <a:rPr lang="ko-KR" altLang="en-US" dirty="0"/>
              <a:t> 버전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51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838524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 응답하기 </a:t>
            </a:r>
            <a:r>
              <a:rPr lang="ko-KR" altLang="en-US" dirty="0" err="1"/>
              <a:t>텔레그램</a:t>
            </a:r>
            <a:r>
              <a:rPr lang="ko-KR" altLang="en-US" dirty="0"/>
              <a:t> 버전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52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179843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 응답하기 </a:t>
            </a:r>
            <a:r>
              <a:rPr lang="ko-KR" altLang="en-US" dirty="0" err="1"/>
              <a:t>텔레그램</a:t>
            </a:r>
            <a:r>
              <a:rPr lang="ko-KR" altLang="en-US" dirty="0"/>
              <a:t> 버전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53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790460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 응답하기 </a:t>
            </a:r>
            <a:r>
              <a:rPr lang="ko-KR" altLang="en-US" dirty="0" err="1"/>
              <a:t>텔레그램</a:t>
            </a:r>
            <a:r>
              <a:rPr lang="ko-KR" altLang="en-US" dirty="0"/>
              <a:t> 버전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54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73483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 응답하기 </a:t>
            </a:r>
            <a:r>
              <a:rPr lang="ko-KR" altLang="en-US" dirty="0" err="1"/>
              <a:t>텔레그램</a:t>
            </a:r>
            <a:r>
              <a:rPr lang="ko-KR" altLang="en-US" dirty="0"/>
              <a:t> 버전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55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046550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 응답하기 </a:t>
            </a:r>
            <a:r>
              <a:rPr lang="ko-KR" altLang="en-US" dirty="0" err="1"/>
              <a:t>텔레그램</a:t>
            </a:r>
            <a:r>
              <a:rPr lang="ko-KR" altLang="en-US" dirty="0"/>
              <a:t> 버전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56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769807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 응답하기 </a:t>
            </a:r>
            <a:r>
              <a:rPr lang="ko-KR" altLang="en-US" dirty="0" err="1"/>
              <a:t>텔레그램</a:t>
            </a:r>
            <a:r>
              <a:rPr lang="ko-KR" altLang="en-US" dirty="0"/>
              <a:t> 버전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57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390521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58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149352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59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17355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60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7310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 Bots </a:t>
            </a:r>
            <a:r>
              <a:rPr lang="ko-KR" altLang="en-US" dirty="0"/>
              <a:t>클릭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121296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61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07437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62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484818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63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083844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64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324161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65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51565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66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69692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67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629741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68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023471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69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85568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70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71345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7. </a:t>
            </a:r>
            <a:r>
              <a:rPr lang="en-US" altLang="ko-KR" dirty="0"/>
              <a:t>Scope </a:t>
            </a:r>
            <a:r>
              <a:rPr lang="ko-KR" altLang="en-US" dirty="0"/>
              <a:t>추가 클릭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295049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71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420253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72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18376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73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939705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74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090204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75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7836207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76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976189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77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584254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78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59772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79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875265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80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1501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8.</a:t>
            </a:r>
            <a:r>
              <a:rPr lang="ko-KR" altLang="en-US" dirty="0"/>
              <a:t> </a:t>
            </a:r>
            <a:r>
              <a:rPr lang="en-US" altLang="ko-KR" dirty="0"/>
              <a:t>Bot</a:t>
            </a:r>
            <a:r>
              <a:rPr lang="ko-KR" altLang="en-US" dirty="0"/>
              <a:t>이 접근할 수 있는 </a:t>
            </a:r>
            <a:r>
              <a:rPr lang="en-US" altLang="ko-KR" dirty="0"/>
              <a:t>scope</a:t>
            </a:r>
            <a:r>
              <a:rPr lang="ko-KR" altLang="en-US" dirty="0"/>
              <a:t>추가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call:read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dirty="0" err="1"/>
              <a:t>Channels:read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Chat:write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App_mentions:read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402735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81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027236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82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45316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B7D22-9994-BE4A-9CF1-D4FF9E1A8346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779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6109-63BB-BF45-8CF3-F857AA7F6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39218-EF8B-5446-8AC8-F52853CC7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D67F6-9F29-8243-9F1C-72FFBB17D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F74-C036-2849-A64D-E5CCC2AE5666}" type="datetimeFigureOut">
              <a:rPr lang="en-KR" smtClean="0"/>
              <a:t>2021/07/03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2554C-250D-BD4C-9E21-C96628FED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67C32-FE23-694E-945A-AE411A83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08401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E6E3-9CB6-BA43-A47D-E7A676C4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7C9FD8-A557-644A-A138-35191C6EB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42C2B-FEF9-FC4B-BC16-2066802D3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F74-C036-2849-A64D-E5CCC2AE5666}" type="datetimeFigureOut">
              <a:rPr lang="en-KR" smtClean="0"/>
              <a:t>2021/07/03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584C0-969D-864E-9AA9-7D2D7F9C8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6D582-CFB3-A942-8C05-296191CD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7579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D1DF2C-3664-BC4D-89DF-D70230CA59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60D7F-3ED0-544F-8280-D7EEEFD01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F6875-D6AE-E441-8AB4-80C97AE02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F74-C036-2849-A64D-E5CCC2AE5666}" type="datetimeFigureOut">
              <a:rPr lang="en-KR" smtClean="0"/>
              <a:t>2021/07/03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3FC8D-1267-9F43-AB0E-99004610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B70F6-0340-A345-A67A-E128D45D1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46093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E258E-0C9A-8945-9A65-EB0A19B2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33612-7521-1F4B-8DD6-75B06B79C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310D4-F774-8745-BD1E-B41F8A727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F74-C036-2849-A64D-E5CCC2AE5666}" type="datetimeFigureOut">
              <a:rPr lang="en-KR" smtClean="0"/>
              <a:t>2021/07/03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A6DDC-FB65-884A-A3AC-D2353621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85195-5463-B942-A405-9E48A188C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53655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8487-8D61-CD4F-A4C1-8E89408B3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BBD64-8619-6349-BBCC-13B50FDB9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98705-10FD-A446-826A-20787D868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F74-C036-2849-A64D-E5CCC2AE5666}" type="datetimeFigureOut">
              <a:rPr lang="en-KR" smtClean="0"/>
              <a:t>2021/07/03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75882-2303-3C48-A858-C3F2708D5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10EB3-9483-E14D-9461-EC59B68D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8607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BD2C-6942-474E-926B-778FE74D8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CA176-8C6C-4A44-8AF4-9C003C797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C6A67-4D04-D449-9A53-9EE10C71E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50F41-9E33-B34F-819A-8FD6FD8D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F74-C036-2849-A64D-E5CCC2AE5666}" type="datetimeFigureOut">
              <a:rPr lang="en-KR" smtClean="0"/>
              <a:t>2021/07/03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DDCF3-F77C-534F-A023-DB78BC0A8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395E4-8054-3942-92A5-36F7DF5EE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0931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B9F42-9209-D04D-853B-C26537F12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B8BBE-8148-FE4C-A8D2-8E496406E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E6DC8-2652-1E44-946F-54D0D8357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CE674B-4083-0848-B7A1-B0D326969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0BA5D5-E198-D944-81DE-08D7CFF115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D2D53F-AD6C-854A-88F7-7AFD817BC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F74-C036-2849-A64D-E5CCC2AE5666}" type="datetimeFigureOut">
              <a:rPr lang="en-KR" smtClean="0"/>
              <a:t>2021/07/03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E0104A-636F-124F-AEE6-9B9F8F10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E9A001-B29B-8D4B-8D4D-7D1AE97F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1244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B848A-F4F5-8749-AE60-77A944FFF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1EFA6A-39CC-3048-BE9A-94F459EC9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F74-C036-2849-A64D-E5CCC2AE5666}" type="datetimeFigureOut">
              <a:rPr lang="en-KR" smtClean="0"/>
              <a:t>2021/07/03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91C09-E13E-704B-B033-1B6525EF6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FE1F9-468C-5549-AE35-E5D84FF3A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888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880E8A-9F54-A345-9790-D43E9070D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F74-C036-2849-A64D-E5CCC2AE5666}" type="datetimeFigureOut">
              <a:rPr lang="en-KR" smtClean="0"/>
              <a:t>2021/07/03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28D0EA-EBF1-5C45-92EE-463674EF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3EE48-66CF-7B4B-AFDE-B189D895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09081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79768-7628-A64C-AE96-BFB434B20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4A46F-7953-A841-90B1-DEE3A33B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C8D58-7B5D-1B4E-A3F2-A5C4E55A9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00219-949A-9D46-8B65-74A0747E7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F74-C036-2849-A64D-E5CCC2AE5666}" type="datetimeFigureOut">
              <a:rPr lang="en-KR" smtClean="0"/>
              <a:t>2021/07/03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D5EA5-5AFD-F14A-B5A3-41BD165A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687E4-5261-2547-9F0B-B6DF15A32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6956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2D3EA-DCAE-F641-B86A-5C0B47715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704587-9A31-FC42-B9CD-24EFA79D11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230A9-21C2-144A-99D6-7BA812EDF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C89FF-39C0-2545-94DC-AF4279C7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5F74-C036-2849-A64D-E5CCC2AE5666}" type="datetimeFigureOut">
              <a:rPr lang="en-KR" smtClean="0"/>
              <a:t>2021/07/03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1B2DB-1AC2-594D-AD3F-83BCE550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C36A2-04B9-2949-9548-53E0FD8FC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6761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4ECD31-32AD-CA4B-9DF7-C0F74C0A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80145-9598-6E4E-A908-131D58F0C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0DAEA-3859-EC42-AAC7-C4B6DE104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75F74-C036-2849-A64D-E5CCC2AE5666}" type="datetimeFigureOut">
              <a:rPr lang="en-KR" smtClean="0"/>
              <a:t>2021/07/03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787BC-1565-C144-9CB6-9C85345F8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022A8-01E6-574F-844C-8A226ADF2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040F1-747C-6F48-A6B5-F28CC627FDF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5424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movie.naver.com/movie/running/current.nhn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3E25-E443-C842-8738-91C8BE88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7A16FB7-FA3C-C241-ACAE-B808170B0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1616" y="1341233"/>
            <a:ext cx="8566345" cy="48098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751224-8CF1-8C4B-9962-EE7A95B83306}"/>
              </a:ext>
            </a:extLst>
          </p:cNvPr>
          <p:cNvSpPr txBox="1"/>
          <p:nvPr/>
        </p:nvSpPr>
        <p:spPr>
          <a:xfrm>
            <a:off x="8279028" y="6308209"/>
            <a:ext cx="286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slack.com</a:t>
            </a:r>
            <a:r>
              <a:rPr lang="en-US" dirty="0"/>
              <a:t>/</a:t>
            </a:r>
            <a:r>
              <a:rPr lang="en-US" dirty="0" err="1"/>
              <a:t>intl</a:t>
            </a:r>
            <a:r>
              <a:rPr lang="en-US" dirty="0"/>
              <a:t>/ko-</a:t>
            </a:r>
            <a:r>
              <a:rPr lang="en-US" dirty="0" err="1"/>
              <a:t>kr</a:t>
            </a:r>
            <a:r>
              <a:rPr lang="en-US" dirty="0"/>
              <a:t>/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027644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FCE451-969C-1A43-AD67-EF80DE93A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6304" y="1825625"/>
            <a:ext cx="7819391" cy="4351338"/>
          </a:xfrm>
        </p:spPr>
      </p:pic>
    </p:spTree>
    <p:extLst>
      <p:ext uri="{BB962C8B-B14F-4D97-AF65-F5344CB8AC3E}">
        <p14:creationId xmlns:p14="http://schemas.microsoft.com/office/powerpoint/2010/main" val="1049557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4EF6BD-0D36-1D48-8B15-6D5EBE26B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1451" y="1690688"/>
            <a:ext cx="8949098" cy="4559779"/>
          </a:xfrm>
        </p:spPr>
      </p:pic>
    </p:spTree>
    <p:extLst>
      <p:ext uri="{BB962C8B-B14F-4D97-AF65-F5344CB8AC3E}">
        <p14:creationId xmlns:p14="http://schemas.microsoft.com/office/powerpoint/2010/main" val="1337093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1D283A9-BAA7-7147-B763-57DD9B32C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2883" y="1825625"/>
            <a:ext cx="7966234" cy="4351338"/>
          </a:xfrm>
        </p:spPr>
      </p:pic>
    </p:spTree>
    <p:extLst>
      <p:ext uri="{BB962C8B-B14F-4D97-AF65-F5344CB8AC3E}">
        <p14:creationId xmlns:p14="http://schemas.microsoft.com/office/powerpoint/2010/main" val="168873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402CBBB-DFF5-5449-9CC1-362848126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53458" y="1633328"/>
            <a:ext cx="8722780" cy="4693212"/>
          </a:xfrm>
        </p:spPr>
      </p:pic>
    </p:spTree>
    <p:extLst>
      <p:ext uri="{BB962C8B-B14F-4D97-AF65-F5344CB8AC3E}">
        <p14:creationId xmlns:p14="http://schemas.microsoft.com/office/powerpoint/2010/main" val="3912789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봇으로 메시지 보내기</a:t>
            </a:r>
            <a:endParaRPr lang="en-KR" dirty="0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5BF6BA0-FB0E-194A-A285-A738C44C8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669277"/>
            <a:ext cx="10515600" cy="25019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60932-BD6A-1645-9C3F-F1F539E2FF68}"/>
              </a:ext>
            </a:extLst>
          </p:cNvPr>
          <p:cNvSpPr txBox="1"/>
          <p:nvPr/>
        </p:nvSpPr>
        <p:spPr>
          <a:xfrm>
            <a:off x="960699" y="1944547"/>
            <a:ext cx="57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.env</a:t>
            </a:r>
          </a:p>
        </p:txBody>
      </p:sp>
    </p:spTree>
    <p:extLst>
      <p:ext uri="{BB962C8B-B14F-4D97-AF65-F5344CB8AC3E}">
        <p14:creationId xmlns:p14="http://schemas.microsoft.com/office/powerpoint/2010/main" val="352047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봇으로 메시지 보내기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E4A28-82CB-7940-9FE9-592EBAF55BEE}"/>
              </a:ext>
            </a:extLst>
          </p:cNvPr>
          <p:cNvSpPr txBox="1"/>
          <p:nvPr/>
        </p:nvSpPr>
        <p:spPr>
          <a:xfrm>
            <a:off x="838200" y="1784615"/>
            <a:ext cx="116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handler.py</a:t>
            </a:r>
            <a:endParaRPr lang="en-KR" dirty="0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9229A485-5062-AA4F-AEDE-BEF33FC95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1585" y="2247874"/>
            <a:ext cx="10008829" cy="3609742"/>
          </a:xfrm>
        </p:spPr>
      </p:pic>
    </p:spTree>
    <p:extLst>
      <p:ext uri="{BB962C8B-B14F-4D97-AF65-F5344CB8AC3E}">
        <p14:creationId xmlns:p14="http://schemas.microsoft.com/office/powerpoint/2010/main" val="4210502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봇으로 메시지 보내기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CB2B3-34E0-A840-88BE-E2E6BD26629F}"/>
              </a:ext>
            </a:extLst>
          </p:cNvPr>
          <p:cNvSpPr txBox="1"/>
          <p:nvPr/>
        </p:nvSpPr>
        <p:spPr>
          <a:xfrm>
            <a:off x="838200" y="1805122"/>
            <a:ext cx="116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handler.py</a:t>
            </a:r>
            <a:endParaRPr lang="en-KR" dirty="0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3AB8CED6-4319-1047-BA89-38121848E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5334" y="2174454"/>
            <a:ext cx="10121331" cy="4351338"/>
          </a:xfrm>
        </p:spPr>
      </p:pic>
    </p:spTree>
    <p:extLst>
      <p:ext uri="{BB962C8B-B14F-4D97-AF65-F5344CB8AC3E}">
        <p14:creationId xmlns:p14="http://schemas.microsoft.com/office/powerpoint/2010/main" val="915801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봇으로 메시지 보내기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CB2B3-34E0-A840-88BE-E2E6BD26629F}"/>
              </a:ext>
            </a:extLst>
          </p:cNvPr>
          <p:cNvSpPr txBox="1"/>
          <p:nvPr/>
        </p:nvSpPr>
        <p:spPr>
          <a:xfrm>
            <a:off x="838200" y="1805122"/>
            <a:ext cx="18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1_simple_post.py</a:t>
            </a:r>
            <a:endParaRPr lang="en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84D68E-0A4F-BE4C-9BFE-1E4DEC1AD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95"/>
          <a:stretch/>
        </p:blipFill>
        <p:spPr>
          <a:xfrm>
            <a:off x="837782" y="4807974"/>
            <a:ext cx="10663333" cy="9903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9B9E0E-E2DA-D74E-AE37-25A607660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81" y="6117812"/>
            <a:ext cx="10663333" cy="485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146070-39E1-0142-BF45-72454DA0288F}"/>
              </a:ext>
            </a:extLst>
          </p:cNvPr>
          <p:cNvSpPr txBox="1"/>
          <p:nvPr/>
        </p:nvSpPr>
        <p:spPr>
          <a:xfrm>
            <a:off x="837782" y="4488478"/>
            <a:ext cx="147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생성된 </a:t>
            </a:r>
            <a:r>
              <a:rPr lang="en-US" altLang="ko-KR" dirty="0"/>
              <a:t>query</a:t>
            </a:r>
            <a:endParaRPr lang="en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87216-84AF-6946-8953-4DE7D276C175}"/>
              </a:ext>
            </a:extLst>
          </p:cNvPr>
          <p:cNvSpPr txBox="1"/>
          <p:nvPr/>
        </p:nvSpPr>
        <p:spPr>
          <a:xfrm>
            <a:off x="837781" y="58061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결과</a:t>
            </a:r>
            <a:endParaRPr lang="en-KR" dirty="0"/>
          </a:p>
        </p:txBody>
      </p:sp>
      <p:pic>
        <p:nvPicPr>
          <p:cNvPr id="16" name="Content Placeholder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88E819C-FAEF-9642-84DC-CBBB9F0B2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60946" y="2220672"/>
            <a:ext cx="9918700" cy="2159000"/>
          </a:xfrm>
        </p:spPr>
      </p:pic>
    </p:spTree>
    <p:extLst>
      <p:ext uri="{BB962C8B-B14F-4D97-AF65-F5344CB8AC3E}">
        <p14:creationId xmlns:p14="http://schemas.microsoft.com/office/powerpoint/2010/main" val="4070583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DEB869-70CF-8042-88F3-B16A3F7FAEB9}"/>
              </a:ext>
            </a:extLst>
          </p:cNvPr>
          <p:cNvSpPr txBox="1"/>
          <p:nvPr/>
        </p:nvSpPr>
        <p:spPr>
          <a:xfrm>
            <a:off x="838200" y="1456293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2_auto_response.py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EC5B19-0188-2043-94EE-7ACF24E125AA}"/>
              </a:ext>
            </a:extLst>
          </p:cNvPr>
          <p:cNvSpPr txBox="1"/>
          <p:nvPr/>
        </p:nvSpPr>
        <p:spPr>
          <a:xfrm>
            <a:off x="838200" y="1843900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자동응답을</a:t>
            </a:r>
            <a:r>
              <a:rPr lang="ko-KR" altLang="en-US" dirty="0"/>
              <a:t> 위해서는 서버 구동 필요</a:t>
            </a:r>
            <a:endParaRPr lang="en-KR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CCD437F1-84B9-3443-B9FA-3E0DD9675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781856"/>
            <a:ext cx="10515600" cy="2255093"/>
          </a:xfrm>
        </p:spPr>
      </p:pic>
    </p:spTree>
    <p:extLst>
      <p:ext uri="{BB962C8B-B14F-4D97-AF65-F5344CB8AC3E}">
        <p14:creationId xmlns:p14="http://schemas.microsoft.com/office/powerpoint/2010/main" val="1430462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DEB869-70CF-8042-88F3-B16A3F7FAEB9}"/>
              </a:ext>
            </a:extLst>
          </p:cNvPr>
          <p:cNvSpPr txBox="1"/>
          <p:nvPr/>
        </p:nvSpPr>
        <p:spPr>
          <a:xfrm>
            <a:off x="838200" y="1456293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2_auto_response.py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EC5B19-0188-2043-94EE-7ACF24E125AA}"/>
              </a:ext>
            </a:extLst>
          </p:cNvPr>
          <p:cNvSpPr txBox="1"/>
          <p:nvPr/>
        </p:nvSpPr>
        <p:spPr>
          <a:xfrm>
            <a:off x="838200" y="1843900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자동응답을</a:t>
            </a:r>
            <a:r>
              <a:rPr lang="ko-KR" altLang="en-US" dirty="0"/>
              <a:t> 위해서는 서버 구동 필요</a:t>
            </a:r>
            <a:endParaRPr lang="en-KR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B09512F6-E155-2B49-9EE5-869F67466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3730" y="2231507"/>
            <a:ext cx="9850748" cy="4351338"/>
          </a:xfrm>
        </p:spPr>
      </p:pic>
    </p:spTree>
    <p:extLst>
      <p:ext uri="{BB962C8B-B14F-4D97-AF65-F5344CB8AC3E}">
        <p14:creationId xmlns:p14="http://schemas.microsoft.com/office/powerpoint/2010/main" val="2059806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15991-5CCF-9641-951F-3DC6337B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9762E2-B0D6-3441-A817-12E5B7FD4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416" y="1359243"/>
            <a:ext cx="10196384" cy="5325762"/>
          </a:xfrm>
        </p:spPr>
      </p:pic>
    </p:spTree>
    <p:extLst>
      <p:ext uri="{BB962C8B-B14F-4D97-AF65-F5344CB8AC3E}">
        <p14:creationId xmlns:p14="http://schemas.microsoft.com/office/powerpoint/2010/main" val="2550937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pic>
        <p:nvPicPr>
          <p:cNvPr id="6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381EACD-7307-844D-AD20-8022E5888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49503"/>
            <a:ext cx="6058236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ACAC14-2146-C440-B8EA-F67AF986A2F4}"/>
              </a:ext>
            </a:extLst>
          </p:cNvPr>
          <p:cNvSpPr txBox="1"/>
          <p:nvPr/>
        </p:nvSpPr>
        <p:spPr>
          <a:xfrm>
            <a:off x="838200" y="1506022"/>
            <a:ext cx="368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외부에서 로컬 서버 접속 환경 구성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AA82EA-7CBE-5541-B188-AC90D77D567A}"/>
              </a:ext>
            </a:extLst>
          </p:cNvPr>
          <p:cNvSpPr txBox="1"/>
          <p:nvPr/>
        </p:nvSpPr>
        <p:spPr>
          <a:xfrm>
            <a:off x="7454097" y="2153675"/>
            <a:ext cx="199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ngrok.com</a:t>
            </a:r>
            <a:r>
              <a:rPr lang="en-US" dirty="0"/>
              <a:t>/</a:t>
            </a:r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61722-64C1-2949-B125-C8C5C911D7E1}"/>
              </a:ext>
            </a:extLst>
          </p:cNvPr>
          <p:cNvSpPr txBox="1"/>
          <p:nvPr/>
        </p:nvSpPr>
        <p:spPr>
          <a:xfrm>
            <a:off x="7454097" y="2782669"/>
            <a:ext cx="3237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다운로드 후 </a:t>
            </a:r>
            <a:r>
              <a:rPr lang="en-US" altLang="ko-KR" dirty="0" err="1"/>
              <a:t>ngrok</a:t>
            </a:r>
            <a:r>
              <a:rPr lang="en-US" altLang="ko-KR" dirty="0"/>
              <a:t> </a:t>
            </a:r>
            <a:r>
              <a:rPr lang="ko-KR" altLang="en-US" dirty="0"/>
              <a:t>프로그램을 </a:t>
            </a:r>
            <a:endParaRPr lang="en-US" altLang="ko-KR" dirty="0"/>
          </a:p>
          <a:p>
            <a:r>
              <a:rPr lang="ko-KR" altLang="en-US" dirty="0"/>
              <a:t>코드와 같은 폴더로 이동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6402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BC1A754-7059-1742-AEF7-8A4ABABB7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3790" y="1875354"/>
            <a:ext cx="8074306" cy="24529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88FF77-645D-8B45-97E2-9CB9F2A3A46A}"/>
              </a:ext>
            </a:extLst>
          </p:cNvPr>
          <p:cNvSpPr txBox="1"/>
          <p:nvPr/>
        </p:nvSpPr>
        <p:spPr>
          <a:xfrm>
            <a:off x="838200" y="1506022"/>
            <a:ext cx="477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작성한 플라스크 서버를 로컬서버에서 실행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98539-63DB-7145-8EF1-C24EA7F10BB7}"/>
              </a:ext>
            </a:extLst>
          </p:cNvPr>
          <p:cNvSpPr txBox="1"/>
          <p:nvPr/>
        </p:nvSpPr>
        <p:spPr>
          <a:xfrm>
            <a:off x="838200" y="4328308"/>
            <a:ext cx="4291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 err="1"/>
              <a:t>Ngrok</a:t>
            </a:r>
            <a:r>
              <a:rPr lang="ko-KR" altLang="en-US" dirty="0"/>
              <a:t>을 통해 로컬과 외부 인터넷 연결 </a:t>
            </a:r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F1267F-BA10-0846-BF91-1929B5199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01" y="4697640"/>
            <a:ext cx="8071895" cy="206091"/>
          </a:xfrm>
          <a:prstGeom prst="rect">
            <a:avLst/>
          </a:prstGeom>
        </p:spPr>
      </p:pic>
      <p:pic>
        <p:nvPicPr>
          <p:cNvPr id="11" name="Picture 10" descr="A picture containing text, monitor, screen, black&#10;&#10;Description automatically generated">
            <a:extLst>
              <a:ext uri="{FF2B5EF4-FFF2-40B4-BE49-F238E27FC236}">
                <a16:creationId xmlns:a16="http://schemas.microsoft.com/office/drawing/2014/main" id="{069AF9E6-CCD3-234C-9A69-6B414205A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65" y="5012878"/>
            <a:ext cx="8071895" cy="18451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8B9ADA-88A2-F343-A7FE-0DD80C10EACA}"/>
              </a:ext>
            </a:extLst>
          </p:cNvPr>
          <p:cNvSpPr txBox="1"/>
          <p:nvPr/>
        </p:nvSpPr>
        <p:spPr>
          <a:xfrm>
            <a:off x="9208055" y="5231757"/>
            <a:ext cx="229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dirty="0"/>
              <a:t>F</a:t>
            </a:r>
            <a:r>
              <a:rPr lang="en-KR" dirty="0"/>
              <a:t>orwarding url </a:t>
            </a:r>
            <a:r>
              <a:rPr lang="ko-KR" altLang="en-US" dirty="0"/>
              <a:t>복사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030101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C4AF773-7682-7C40-AA6D-70B0E229B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2371" y="1690688"/>
            <a:ext cx="8282651" cy="46475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499185-9391-DD47-BD78-9915AA9CD6E4}"/>
              </a:ext>
            </a:extLst>
          </p:cNvPr>
          <p:cNvSpPr txBox="1"/>
          <p:nvPr/>
        </p:nvSpPr>
        <p:spPr>
          <a:xfrm>
            <a:off x="838200" y="1321356"/>
            <a:ext cx="144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api.slack.com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B645A7-8D44-0F48-8612-F416058648E7}"/>
              </a:ext>
            </a:extLst>
          </p:cNvPr>
          <p:cNvSpPr txBox="1"/>
          <p:nvPr/>
        </p:nvSpPr>
        <p:spPr>
          <a:xfrm>
            <a:off x="9329193" y="2071868"/>
            <a:ext cx="26621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슬랙에서</a:t>
            </a:r>
            <a:r>
              <a:rPr lang="ko-KR" altLang="en-US" dirty="0"/>
              <a:t> 봇을 </a:t>
            </a:r>
            <a:r>
              <a:rPr lang="ko-KR" altLang="en-US" dirty="0" err="1"/>
              <a:t>멘션하면</a:t>
            </a:r>
            <a:endParaRPr lang="en-US" altLang="ko-KR" dirty="0"/>
          </a:p>
          <a:p>
            <a:r>
              <a:rPr lang="ko-KR" altLang="en-US" dirty="0"/>
              <a:t>플라스크 서버로 </a:t>
            </a:r>
            <a:r>
              <a:rPr lang="en-US" altLang="ko-KR" dirty="0"/>
              <a:t>request </a:t>
            </a:r>
          </a:p>
          <a:p>
            <a:r>
              <a:rPr lang="ko-KR" altLang="en-US" dirty="0"/>
              <a:t>보내는 환경 설정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Your apps &gt; event subscriptions</a:t>
            </a:r>
          </a:p>
          <a:p>
            <a:pPr marL="342900" indent="-342900">
              <a:buAutoNum type="arabicPeriod"/>
            </a:pPr>
            <a:r>
              <a:rPr lang="en-US" altLang="ko-KR" dirty="0"/>
              <a:t>Enable events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Subscribe to bot events &gt; </a:t>
            </a:r>
            <a:r>
              <a:rPr lang="en-US" altLang="ko-KR" dirty="0" err="1"/>
              <a:t>app_mention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Request </a:t>
            </a:r>
            <a:r>
              <a:rPr lang="en-US" altLang="ko-KR" dirty="0" err="1"/>
              <a:t>url</a:t>
            </a:r>
            <a:r>
              <a:rPr lang="en-US" altLang="ko-KR" dirty="0"/>
              <a:t> : &lt;</a:t>
            </a:r>
            <a:r>
              <a:rPr lang="en-US" altLang="ko-KR" dirty="0" err="1"/>
              <a:t>forwarding_url_from_ngrok</a:t>
            </a:r>
            <a:r>
              <a:rPr lang="en-US" altLang="ko-K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33243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pic>
        <p:nvPicPr>
          <p:cNvPr id="10" name="Content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F8B63C-E78E-7B44-8935-53A821EBB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9323"/>
          <a:stretch/>
        </p:blipFill>
        <p:spPr>
          <a:xfrm>
            <a:off x="838200" y="2924221"/>
            <a:ext cx="4277497" cy="1771244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1B594D-3010-1448-96E6-9B526FC5259B}"/>
              </a:ext>
            </a:extLst>
          </p:cNvPr>
          <p:cNvSpPr txBox="1"/>
          <p:nvPr/>
        </p:nvSpPr>
        <p:spPr>
          <a:xfrm>
            <a:off x="5856790" y="3738623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=&gt; 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CBD92DF-44D7-9848-A251-134E56160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114" y="1656214"/>
            <a:ext cx="3799132" cy="48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55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7008A0-66F8-294F-9A91-5F44C34AB948}"/>
              </a:ext>
            </a:extLst>
          </p:cNvPr>
          <p:cNvSpPr txBox="1"/>
          <p:nvPr/>
        </p:nvSpPr>
        <p:spPr>
          <a:xfrm>
            <a:off x="881743" y="1685160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2_auto_response</a:t>
            </a:r>
            <a:r>
              <a:rPr lang="en-US" dirty="0"/>
              <a:t>.py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391CF-65A2-024A-822F-24D31B4D0374}"/>
              </a:ext>
            </a:extLst>
          </p:cNvPr>
          <p:cNvSpPr txBox="1"/>
          <p:nvPr/>
        </p:nvSpPr>
        <p:spPr>
          <a:xfrm>
            <a:off x="838200" y="6109115"/>
            <a:ext cx="1033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현재는 단순히 사용자의 질문을 반복하지만 질문에 여러가지 </a:t>
            </a:r>
            <a:r>
              <a:rPr lang="ko-KR" altLang="en-US" dirty="0" err="1"/>
              <a:t>프로세싱을</a:t>
            </a:r>
            <a:r>
              <a:rPr lang="ko-KR" altLang="en-US" dirty="0"/>
              <a:t> 더해 더 똑똑한 봇 생성 가능</a:t>
            </a:r>
            <a:endParaRPr lang="en-KR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609725F-3C21-4342-9302-4B2365FF9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2102095"/>
            <a:ext cx="8609903" cy="39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2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0546DCA-520D-5140-8CA5-0543E7734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54250"/>
            <a:ext cx="11125200" cy="234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994379-FC90-0146-9A65-7AA969D68902}"/>
              </a:ext>
            </a:extLst>
          </p:cNvPr>
          <p:cNvSpPr txBox="1"/>
          <p:nvPr/>
        </p:nvSpPr>
        <p:spPr>
          <a:xfrm>
            <a:off x="533400" y="1787803"/>
            <a:ext cx="2069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updated_handler.py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749BE-D791-F540-9C79-84255464B6BB}"/>
              </a:ext>
            </a:extLst>
          </p:cNvPr>
          <p:cNvSpPr txBox="1"/>
          <p:nvPr/>
        </p:nvSpPr>
        <p:spPr>
          <a:xfrm>
            <a:off x="354981" y="5167312"/>
            <a:ext cx="887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단순한 </a:t>
            </a:r>
            <a:r>
              <a:rPr lang="en-US" altLang="ko-KR" dirty="0"/>
              <a:t>string </a:t>
            </a:r>
            <a:r>
              <a:rPr lang="ko-KR" altLang="en-US" dirty="0"/>
              <a:t>텍스트가 아니라</a:t>
            </a:r>
            <a:r>
              <a:rPr lang="en-US" altLang="ko-KR" dirty="0"/>
              <a:t> dictionary</a:t>
            </a:r>
            <a:r>
              <a:rPr lang="ko-KR" altLang="en-US" dirty="0"/>
              <a:t>형태의 블록을 쌓아 다양한 포맷의 응답이 가능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96287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9C40E3-9602-6941-BC38-CA052F87E2DB}"/>
              </a:ext>
            </a:extLst>
          </p:cNvPr>
          <p:cNvSpPr txBox="1"/>
          <p:nvPr/>
        </p:nvSpPr>
        <p:spPr>
          <a:xfrm>
            <a:off x="753035" y="1602889"/>
            <a:ext cx="9191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단순한 텍스트를 넘어 이미지나 링크</a:t>
            </a:r>
            <a:r>
              <a:rPr lang="en-US" altLang="ko-KR" dirty="0"/>
              <a:t>,</a:t>
            </a:r>
            <a:r>
              <a:rPr lang="ko-KR" altLang="en-US" dirty="0"/>
              <a:t> 투표 등을 포함한 레이아웃에 맞춰진 응답 또한 가능</a:t>
            </a:r>
            <a:r>
              <a:rPr lang="en-US" altLang="ko-KR" dirty="0"/>
              <a:t>.</a:t>
            </a:r>
            <a:endParaRPr lang="en-KR" dirty="0"/>
          </a:p>
        </p:txBody>
      </p:sp>
      <p:pic>
        <p:nvPicPr>
          <p:cNvPr id="1026" name="Picture 2" descr="Slack API | Slack">
            <a:extLst>
              <a:ext uri="{FF2B5EF4-FFF2-40B4-BE49-F238E27FC236}">
                <a16:creationId xmlns:a16="http://schemas.microsoft.com/office/drawing/2014/main" id="{07312E39-3D9F-094C-9248-523D69EFC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93" y="2542634"/>
            <a:ext cx="48514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4E74DC-71AB-BB4D-AA37-7A0CA2533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508" y="3539529"/>
            <a:ext cx="3972860" cy="8383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FED139-C591-B84F-B481-3716EF53F033}"/>
              </a:ext>
            </a:extLst>
          </p:cNvPr>
          <p:cNvSpPr txBox="1"/>
          <p:nvPr/>
        </p:nvSpPr>
        <p:spPr>
          <a:xfrm>
            <a:off x="5400339" y="37740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=&gt;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576420-8B8E-184E-82A9-AA2DA9607C89}"/>
              </a:ext>
            </a:extLst>
          </p:cNvPr>
          <p:cNvSpPr txBox="1"/>
          <p:nvPr/>
        </p:nvSpPr>
        <p:spPr>
          <a:xfrm>
            <a:off x="512957" y="6400800"/>
            <a:ext cx="434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api.slack.com</a:t>
            </a:r>
            <a:r>
              <a:rPr lang="en-US" dirty="0"/>
              <a:t>/messaging/composing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34765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94FEB4-091B-6748-907F-D600338FF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0982"/>
            <a:ext cx="10268197" cy="476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04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A295961-100E-0448-A986-3AB489AC4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496" y="3016251"/>
            <a:ext cx="7927008" cy="2244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5969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1. Action Type</a:t>
            </a:r>
          </a:p>
          <a:p>
            <a:r>
              <a:rPr lang="en-KR" dirty="0"/>
              <a:t>=&gt; </a:t>
            </a:r>
            <a:r>
              <a:rPr lang="ko-KR" altLang="en-US" dirty="0"/>
              <a:t>사용자와 상호작용을 할 수 있는 버튼 등을 포함한 블록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02723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5969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1. Action Type</a:t>
            </a:r>
          </a:p>
          <a:p>
            <a:r>
              <a:rPr lang="en-KR" dirty="0"/>
              <a:t>=&gt; </a:t>
            </a:r>
            <a:r>
              <a:rPr lang="ko-KR" altLang="en-US" dirty="0"/>
              <a:t>사용자와 상호작용을 할 수 있는 버튼 등을 포함한 블록</a:t>
            </a:r>
            <a:endParaRPr lang="en-KR" dirty="0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47AA4F7-7AC6-0944-B7CE-EC97DAF5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162" y="0"/>
            <a:ext cx="3850838" cy="685800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5B2FABCC-8830-7742-BE84-26730697B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630" y="3097428"/>
            <a:ext cx="6220187" cy="144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6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BFE4B-62FB-FC4E-9D91-2E216526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FD8332-083A-F24A-961D-145397716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6898" y="1380781"/>
            <a:ext cx="8718203" cy="482902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4898C9-02A4-6F46-B0EE-0C35BEDFE2F8}"/>
              </a:ext>
            </a:extLst>
          </p:cNvPr>
          <p:cNvSpPr txBox="1"/>
          <p:nvPr/>
        </p:nvSpPr>
        <p:spPr>
          <a:xfrm>
            <a:off x="2545492" y="6450227"/>
            <a:ext cx="268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api.slack.com</a:t>
            </a:r>
            <a:r>
              <a:rPr lang="en-US" dirty="0"/>
              <a:t>/apps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66810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3627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KR" dirty="0"/>
              <a:t>. </a:t>
            </a:r>
            <a:r>
              <a:rPr lang="en-US" dirty="0"/>
              <a:t>Context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텍스트와 이미지를 포함한 블록</a:t>
            </a:r>
            <a:endParaRPr lang="en-KR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1DBFBE-E839-C24F-BD68-2C9CAD4E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22" y="2842008"/>
            <a:ext cx="10114156" cy="24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91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3627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KR" dirty="0"/>
              <a:t>. </a:t>
            </a:r>
            <a:r>
              <a:rPr lang="en-US" dirty="0"/>
              <a:t>Context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텍스트와 이미지를 포함한 블록</a:t>
            </a:r>
            <a:endParaRPr lang="en-KR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98642A-6C6E-3B4F-92C5-D4E045EE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220" y="2408908"/>
            <a:ext cx="6628780" cy="3323396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23EBEAD2-FF18-1B49-AC70-7DA9841F9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12" y="3622959"/>
            <a:ext cx="4973289" cy="71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82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3449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en-KR" dirty="0"/>
              <a:t>. </a:t>
            </a:r>
            <a:r>
              <a:rPr lang="en-US" dirty="0"/>
              <a:t>Divider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블록들을 나누는 평행 선 블록</a:t>
            </a:r>
            <a:endParaRPr lang="en-KR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7E251D-78F6-6B43-9E56-C7126A8CA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16251"/>
            <a:ext cx="10692626" cy="201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61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3449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en-KR" dirty="0"/>
              <a:t>. </a:t>
            </a:r>
            <a:r>
              <a:rPr lang="en-US" dirty="0"/>
              <a:t>Divider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블록들을 나누는 평행 선 블록</a:t>
            </a:r>
            <a:endParaRPr lang="en-KR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A6DB20B-5A63-E745-BC8F-ADA2E9E20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25" y="3231653"/>
            <a:ext cx="10515600" cy="13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23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3071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KR" dirty="0"/>
              <a:t>. </a:t>
            </a:r>
            <a:r>
              <a:rPr lang="en-US" dirty="0"/>
              <a:t>File</a:t>
            </a:r>
            <a:endParaRPr lang="en-KR" dirty="0"/>
          </a:p>
          <a:p>
            <a:r>
              <a:rPr lang="en-KR" dirty="0"/>
              <a:t>=&gt; </a:t>
            </a:r>
            <a:r>
              <a:rPr lang="en-US" dirty="0"/>
              <a:t>Remote File</a:t>
            </a:r>
            <a:r>
              <a:rPr lang="ko-KR" altLang="en-US" dirty="0"/>
              <a:t>을 포함한 블록</a:t>
            </a:r>
            <a:endParaRPr lang="en-KR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07CB6AB-6603-9B4F-8B45-3CFFE3101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46" y="2438870"/>
            <a:ext cx="9744307" cy="261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8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3071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KR" dirty="0"/>
              <a:t>. </a:t>
            </a:r>
            <a:r>
              <a:rPr lang="en-US" dirty="0"/>
              <a:t>File</a:t>
            </a:r>
            <a:endParaRPr lang="en-KR" dirty="0"/>
          </a:p>
          <a:p>
            <a:r>
              <a:rPr lang="en-KR" dirty="0"/>
              <a:t>=&gt; </a:t>
            </a:r>
            <a:r>
              <a:rPr lang="en-US" dirty="0"/>
              <a:t>Remote File</a:t>
            </a:r>
            <a:r>
              <a:rPr lang="ko-KR" altLang="en-US" dirty="0"/>
              <a:t>을 포함한 블록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7CE8DD-5919-7E42-BE49-1077129E2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50" y="3014882"/>
            <a:ext cx="8750300" cy="647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B0BC8-5A76-7142-9634-710583FD9D14}"/>
              </a:ext>
            </a:extLst>
          </p:cNvPr>
          <p:cNvSpPr txBox="1"/>
          <p:nvPr/>
        </p:nvSpPr>
        <p:spPr>
          <a:xfrm>
            <a:off x="796086" y="2430683"/>
            <a:ext cx="143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* </a:t>
            </a:r>
            <a:r>
              <a:rPr lang="en-US" altLang="ko-KR" dirty="0"/>
              <a:t>Remote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endParaRPr lang="en-KR" dirty="0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787AE2-0002-1A49-91BF-7D973A77A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708" y="4114908"/>
            <a:ext cx="3871509" cy="26135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112489-4C41-D54D-BB83-C217A71C2690}"/>
              </a:ext>
            </a:extLst>
          </p:cNvPr>
          <p:cNvSpPr txBox="1"/>
          <p:nvPr/>
        </p:nvSpPr>
        <p:spPr>
          <a:xfrm rot="5400000">
            <a:off x="5411047" y="368566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=&gt;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EC30FB-B0DC-224D-A03B-10DA5845F00D}"/>
              </a:ext>
            </a:extLst>
          </p:cNvPr>
          <p:cNvSpPr txBox="1"/>
          <p:nvPr/>
        </p:nvSpPr>
        <p:spPr>
          <a:xfrm>
            <a:off x="7700386" y="6395978"/>
            <a:ext cx="449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api.slack.com</a:t>
            </a:r>
            <a:r>
              <a:rPr lang="en-US" dirty="0"/>
              <a:t>/messaging/files/remote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64116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6667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KR" dirty="0"/>
              <a:t>. </a:t>
            </a:r>
            <a:r>
              <a:rPr lang="en-US" dirty="0"/>
              <a:t>Header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일반 텍스트보다 크고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볼드체로</a:t>
            </a:r>
            <a:r>
              <a:rPr lang="ko-KR" altLang="en-US" dirty="0"/>
              <a:t> 나오는 텍스트를 포함한 블록</a:t>
            </a:r>
            <a:endParaRPr lang="en-KR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6882EA-5F3E-344E-9071-4F5D99051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286" y="2920133"/>
            <a:ext cx="8873428" cy="223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00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6667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KR" dirty="0"/>
              <a:t>. </a:t>
            </a:r>
            <a:r>
              <a:rPr lang="en-US" dirty="0"/>
              <a:t>Header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일반 텍스트보다 크고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볼드체로</a:t>
            </a:r>
            <a:r>
              <a:rPr lang="ko-KR" altLang="en-US" dirty="0"/>
              <a:t> 나오는 텍스트를 포함한 블록</a:t>
            </a:r>
            <a:endParaRPr lang="en-KR" dirty="0"/>
          </a:p>
        </p:txBody>
      </p:sp>
      <p:pic>
        <p:nvPicPr>
          <p:cNvPr id="6" name="Picture 5" descr="Text, whiteboard&#10;&#10;Description automatically generated">
            <a:extLst>
              <a:ext uri="{FF2B5EF4-FFF2-40B4-BE49-F238E27FC236}">
                <a16:creationId xmlns:a16="http://schemas.microsoft.com/office/drawing/2014/main" id="{E6D22521-0A67-9D4B-AA5E-B4D08FAE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672" y="2803293"/>
            <a:ext cx="4254500" cy="294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27C617-6E08-284E-8F2E-57D8FEF1F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64" y="3662582"/>
            <a:ext cx="5782526" cy="10033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65566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Image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이미지를 포함한 블록</a:t>
            </a:r>
            <a:endParaRPr lang="en-KR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8D1303A-DEB4-FE41-B007-9561B8FA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215" y="2591061"/>
            <a:ext cx="8647306" cy="31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8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Image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이미지를 포함한 블록</a:t>
            </a:r>
            <a:endParaRPr lang="en-KR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465CDBC-67FA-2847-ABCC-95668ED80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31688"/>
            <a:ext cx="5575145" cy="2969012"/>
          </a:xfrm>
          <a:prstGeom prst="rect">
            <a:avLst/>
          </a:prstGeom>
        </p:spPr>
      </p:pic>
      <p:pic>
        <p:nvPicPr>
          <p:cNvPr id="8" name="Picture 7" descr="A cat lying down&#10;&#10;Description automatically generated with low confidence">
            <a:extLst>
              <a:ext uri="{FF2B5EF4-FFF2-40B4-BE49-F238E27FC236}">
                <a16:creationId xmlns:a16="http://schemas.microsoft.com/office/drawing/2014/main" id="{AAC8D2B5-66F7-A94A-AFBB-1B193FF33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569" y="2337019"/>
            <a:ext cx="4906637" cy="39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7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7A1F-1F76-C245-86AF-4FCFD5A8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BD99B05-A508-E340-A690-A310057D9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1544" y="1825625"/>
            <a:ext cx="7768912" cy="4351338"/>
          </a:xfrm>
        </p:spPr>
      </p:pic>
    </p:spTree>
    <p:extLst>
      <p:ext uri="{BB962C8B-B14F-4D97-AF65-F5344CB8AC3E}">
        <p14:creationId xmlns:p14="http://schemas.microsoft.com/office/powerpoint/2010/main" val="1454311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3964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Input 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사용자의 인풋을 받을 수 있는 블록</a:t>
            </a:r>
            <a:endParaRPr lang="en-KR" dirty="0"/>
          </a:p>
        </p:txBody>
      </p:sp>
      <p:pic>
        <p:nvPicPr>
          <p:cNvPr id="4" name="Picture 3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C0BE3FC9-3278-1F4B-8936-0767173B7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830" y="2451688"/>
            <a:ext cx="7110847" cy="41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16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3964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Input 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사용자의 인풋을 받을 수 있는 블록</a:t>
            </a:r>
            <a:endParaRPr lang="en-KR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B400A88-0C21-6745-9A6A-4F7B6B856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595" y="2052591"/>
            <a:ext cx="4068205" cy="4626769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D02CA0-60CB-9647-8963-222A21E7F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317" y="2832409"/>
            <a:ext cx="5376406" cy="2471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66A032-5138-5947-A9FC-753E2E1F182D}"/>
              </a:ext>
            </a:extLst>
          </p:cNvPr>
          <p:cNvSpPr txBox="1"/>
          <p:nvPr/>
        </p:nvSpPr>
        <p:spPr>
          <a:xfrm>
            <a:off x="9578898" y="6308209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*</a:t>
            </a:r>
            <a:r>
              <a:rPr lang="en-US" altLang="ko-KR" dirty="0"/>
              <a:t>modal == </a:t>
            </a:r>
            <a:r>
              <a:rPr lang="ko-KR" altLang="en-US" dirty="0"/>
              <a:t>팝업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72298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7532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Section 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가장 유연한 블록으로 이미지나 텍스트를 자유자재로 배치 가능한 블록</a:t>
            </a:r>
            <a:endParaRPr lang="en-KR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22B1A59-9521-2D4F-8657-0301C4CCE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631" y="2562371"/>
            <a:ext cx="8073793" cy="351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71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7FF4A-4403-2844-A8A4-CF6AF29986F3}"/>
              </a:ext>
            </a:extLst>
          </p:cNvPr>
          <p:cNvSpPr txBox="1"/>
          <p:nvPr/>
        </p:nvSpPr>
        <p:spPr>
          <a:xfrm>
            <a:off x="838200" y="1690688"/>
            <a:ext cx="7532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Section </a:t>
            </a:r>
            <a:endParaRPr lang="en-KR" dirty="0"/>
          </a:p>
          <a:p>
            <a:r>
              <a:rPr lang="en-KR" dirty="0"/>
              <a:t>=&gt; </a:t>
            </a:r>
            <a:r>
              <a:rPr lang="ko-KR" altLang="en-US" dirty="0"/>
              <a:t>가장 유연한 블록으로 이미지나 텍스트를 자유자재로 배치 가능한 블록</a:t>
            </a:r>
            <a:endParaRPr lang="en-KR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982B3EC-699B-7C40-82F8-A322D1835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200" y="4063781"/>
            <a:ext cx="6707661" cy="2382644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711B9C1-9ED9-D84A-8A2B-013DD1173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15" y="2514600"/>
            <a:ext cx="8712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15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8CC1528-217E-7B43-83C1-36F38FE7C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29" y="2064135"/>
            <a:ext cx="10294626" cy="1345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876460-9895-8442-BDC4-F7C7E936FD3E}"/>
              </a:ext>
            </a:extLst>
          </p:cNvPr>
          <p:cNvSpPr txBox="1"/>
          <p:nvPr/>
        </p:nvSpPr>
        <p:spPr>
          <a:xfrm>
            <a:off x="838200" y="1690688"/>
            <a:ext cx="5015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example: markdown </a:t>
            </a:r>
            <a:r>
              <a:rPr lang="ko-KR" altLang="en-US" dirty="0"/>
              <a:t>포맷을 이용한 </a:t>
            </a:r>
            <a:r>
              <a:rPr lang="en-US" altLang="ko-KR" dirty="0"/>
              <a:t>rich text</a:t>
            </a:r>
            <a:r>
              <a:rPr lang="en-US" dirty="0"/>
              <a:t> </a:t>
            </a:r>
            <a:endParaRPr lang="en-KR" dirty="0"/>
          </a:p>
        </p:txBody>
      </p:sp>
      <p:pic>
        <p:nvPicPr>
          <p:cNvPr id="14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04AE5429-9E59-2841-AC7D-ED9B65B53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655" y="4143638"/>
            <a:ext cx="7734300" cy="1346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9DD9EF-9C2D-5140-B287-1443FC70E493}"/>
              </a:ext>
            </a:extLst>
          </p:cNvPr>
          <p:cNvSpPr txBox="1"/>
          <p:nvPr/>
        </p:nvSpPr>
        <p:spPr>
          <a:xfrm>
            <a:off x="512957" y="6400800"/>
            <a:ext cx="434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api.slack.com</a:t>
            </a:r>
            <a:r>
              <a:rPr lang="en-US" dirty="0"/>
              <a:t>/messaging/composing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45752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876460-9895-8442-BDC4-F7C7E936FD3E}"/>
              </a:ext>
            </a:extLst>
          </p:cNvPr>
          <p:cNvSpPr txBox="1"/>
          <p:nvPr/>
        </p:nvSpPr>
        <p:spPr>
          <a:xfrm>
            <a:off x="838200" y="1690688"/>
            <a:ext cx="389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example: markdown section </a:t>
            </a:r>
            <a:r>
              <a:rPr lang="ko-KR" altLang="en-US" dirty="0"/>
              <a:t>쌓기</a:t>
            </a:r>
            <a:endParaRPr lang="en-KR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9286F1-A77E-6F44-BCDB-8CD82CCA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461" y="2060020"/>
            <a:ext cx="2670369" cy="4589047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F627FF-60CB-E249-B5D1-0F173443A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228" y="2843560"/>
            <a:ext cx="5437719" cy="2635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27DBD9-A3D8-6340-86B5-68DA82FAF446}"/>
              </a:ext>
            </a:extLst>
          </p:cNvPr>
          <p:cNvSpPr txBox="1"/>
          <p:nvPr/>
        </p:nvSpPr>
        <p:spPr>
          <a:xfrm>
            <a:off x="7761250" y="6349508"/>
            <a:ext cx="434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api.slack.com</a:t>
            </a:r>
            <a:r>
              <a:rPr lang="en-US" dirty="0"/>
              <a:t>/messaging/composing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19960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876460-9895-8442-BDC4-F7C7E936FD3E}"/>
              </a:ext>
            </a:extLst>
          </p:cNvPr>
          <p:cNvSpPr txBox="1"/>
          <p:nvPr/>
        </p:nvSpPr>
        <p:spPr>
          <a:xfrm>
            <a:off x="838200" y="1690688"/>
            <a:ext cx="386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example: </a:t>
            </a:r>
            <a:r>
              <a:rPr lang="ko-KR" altLang="en-US" dirty="0"/>
              <a:t>이미지를 포함한 </a:t>
            </a:r>
            <a:r>
              <a:rPr lang="en-US" altLang="ko-KR" dirty="0"/>
              <a:t>block</a:t>
            </a:r>
            <a:endParaRPr lang="en-KR" dirty="0"/>
          </a:p>
        </p:txBody>
      </p:sp>
      <p:pic>
        <p:nvPicPr>
          <p:cNvPr id="5" name="Picture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5E4C339D-0036-EC42-8599-5BB39965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5" y="2060020"/>
            <a:ext cx="8493506" cy="3878503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0B6C847-6AA3-F645-ADBB-BB869B682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866" y="4360125"/>
            <a:ext cx="6511459" cy="23324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8B0079-1D2F-CA49-A894-CEE1C12B5C02}"/>
              </a:ext>
            </a:extLst>
          </p:cNvPr>
          <p:cNvSpPr txBox="1"/>
          <p:nvPr/>
        </p:nvSpPr>
        <p:spPr>
          <a:xfrm>
            <a:off x="512957" y="6400800"/>
            <a:ext cx="434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api.slack.com</a:t>
            </a:r>
            <a:r>
              <a:rPr lang="en-US" dirty="0"/>
              <a:t>/messaging/composing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826824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876460-9895-8442-BDC4-F7C7E936FD3E}"/>
              </a:ext>
            </a:extLst>
          </p:cNvPr>
          <p:cNvSpPr txBox="1"/>
          <p:nvPr/>
        </p:nvSpPr>
        <p:spPr>
          <a:xfrm>
            <a:off x="838200" y="1690688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 Block Building Kit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클릭으로 </a:t>
            </a:r>
            <a:r>
              <a:rPr lang="en-US" altLang="ko-KR" dirty="0"/>
              <a:t>block </a:t>
            </a:r>
            <a:r>
              <a:rPr lang="ko-KR" altLang="en-US" dirty="0"/>
              <a:t>자동 포맷 생성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app.slack.com</a:t>
            </a:r>
            <a:r>
              <a:rPr lang="en-US" dirty="0"/>
              <a:t>/block-kit-builder/</a:t>
            </a:r>
            <a:endParaRPr lang="en-KR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A06C74-4E37-3F4B-BE65-A6AEFE501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260" y="2393366"/>
            <a:ext cx="1340046" cy="4255233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F902A4-32FB-6040-AE88-F8797B45F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506" y="2394099"/>
            <a:ext cx="2159000" cy="42545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359D61-784F-1A44-9AD2-4623EF59F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393365"/>
            <a:ext cx="2025731" cy="4255234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440FC99B-5B23-9E4E-9F9D-DCC9BAB7DC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5" y="2393365"/>
            <a:ext cx="1575820" cy="43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057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ABAA1-AC51-F241-89C0-0ED8892280F7}"/>
              </a:ext>
            </a:extLst>
          </p:cNvPr>
          <p:cNvSpPr txBox="1"/>
          <p:nvPr/>
        </p:nvSpPr>
        <p:spPr>
          <a:xfrm>
            <a:off x="838200" y="1690688"/>
            <a:ext cx="58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 : </a:t>
            </a:r>
            <a:r>
              <a:rPr lang="ko-KR" altLang="en-US" dirty="0"/>
              <a:t>포맷된 텍스트를 생성하기 위한 </a:t>
            </a:r>
            <a:r>
              <a:rPr lang="en-US" altLang="ko-KR" dirty="0"/>
              <a:t>markup </a:t>
            </a:r>
            <a:r>
              <a:rPr lang="ko-KR" altLang="en-US" dirty="0"/>
              <a:t>언어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23354-6DF1-E84C-9FDA-FB9497AF74F4}"/>
              </a:ext>
            </a:extLst>
          </p:cNvPr>
          <p:cNvSpPr txBox="1"/>
          <p:nvPr/>
        </p:nvSpPr>
        <p:spPr>
          <a:xfrm>
            <a:off x="838200" y="6308209"/>
            <a:ext cx="745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theorydb.github.io</a:t>
            </a:r>
            <a:r>
              <a:rPr lang="en-US" dirty="0"/>
              <a:t>/</a:t>
            </a:r>
            <a:r>
              <a:rPr lang="en-US" dirty="0" err="1"/>
              <a:t>envops</a:t>
            </a:r>
            <a:r>
              <a:rPr lang="en-US" dirty="0"/>
              <a:t>/2019/05/22/</a:t>
            </a:r>
            <a:r>
              <a:rPr lang="en-US" dirty="0" err="1"/>
              <a:t>envops</a:t>
            </a:r>
            <a:r>
              <a:rPr lang="en-US" dirty="0"/>
              <a:t>-blog-how-to-use-md/</a:t>
            </a:r>
            <a:endParaRPr lang="en-KR" dirty="0"/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762347A-387E-1145-B651-A90EC14AB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082" y="2850098"/>
            <a:ext cx="73533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90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응답 포맷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ABAA1-AC51-F241-89C0-0ED8892280F7}"/>
              </a:ext>
            </a:extLst>
          </p:cNvPr>
          <p:cNvSpPr txBox="1"/>
          <p:nvPr/>
        </p:nvSpPr>
        <p:spPr>
          <a:xfrm>
            <a:off x="838200" y="1690688"/>
            <a:ext cx="58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 : </a:t>
            </a:r>
            <a:r>
              <a:rPr lang="ko-KR" altLang="en-US" dirty="0"/>
              <a:t>포맷된 텍스트를 생성하기 위한 </a:t>
            </a:r>
            <a:r>
              <a:rPr lang="en-US" altLang="ko-KR" dirty="0"/>
              <a:t>markup </a:t>
            </a:r>
            <a:r>
              <a:rPr lang="ko-KR" altLang="en-US" dirty="0"/>
              <a:t>언어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2DCCE6-3A5B-C34D-972F-E1B89C64DFB4}"/>
              </a:ext>
            </a:extLst>
          </p:cNvPr>
          <p:cNvSpPr txBox="1"/>
          <p:nvPr/>
        </p:nvSpPr>
        <p:spPr>
          <a:xfrm>
            <a:off x="838200" y="2060020"/>
            <a:ext cx="252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stackedit.io</a:t>
            </a:r>
            <a:r>
              <a:rPr lang="en-US" dirty="0"/>
              <a:t>/app#</a:t>
            </a:r>
            <a:endParaRPr lang="en-KR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F72FB42-D24A-4041-8DFE-8B05CE75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337" y="2642904"/>
            <a:ext cx="7170234" cy="380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23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76E1A-FF05-6C42-9BE1-8E78FF04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A77D74-7CCF-9A40-89EA-F741F5E1E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3065" y="1825625"/>
            <a:ext cx="7785870" cy="4351338"/>
          </a:xfrm>
        </p:spPr>
      </p:pic>
    </p:spTree>
    <p:extLst>
      <p:ext uri="{BB962C8B-B14F-4D97-AF65-F5344CB8AC3E}">
        <p14:creationId xmlns:p14="http://schemas.microsoft.com/office/powerpoint/2010/main" val="37175916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Telegram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- setup</a:t>
            </a:r>
            <a:endParaRPr lang="en-KR" dirty="0"/>
          </a:p>
        </p:txBody>
      </p:sp>
      <p:pic>
        <p:nvPicPr>
          <p:cNvPr id="6" name="Picture 5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158B887-8E44-E649-A6F6-237FD94CF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08" y="1599381"/>
            <a:ext cx="2145639" cy="4646023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682E0926-6857-0D4C-B8BE-A7095FC59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387" y="1585230"/>
            <a:ext cx="2145639" cy="464602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7EBD49F-0E54-344F-B993-2B1F5D3AD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361" y="1585229"/>
            <a:ext cx="2145639" cy="4646024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ABE6B27-18F2-C84E-A10B-38D19D9B8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335" y="1585229"/>
            <a:ext cx="2145639" cy="4646023"/>
          </a:xfrm>
          <a:prstGeom prst="rect">
            <a:avLst/>
          </a:prstGeom>
        </p:spPr>
      </p:pic>
      <p:pic>
        <p:nvPicPr>
          <p:cNvPr id="17" name="Picture 16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6B570BDB-E51A-5447-AD42-B12D4A33D1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2309" y="1585228"/>
            <a:ext cx="2145639" cy="464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85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Telegram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C43AD-7BD9-064C-9541-52DCEDDC1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093235" cy="3304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4950D0-C3B8-CD47-A681-41999ABBAEFD}"/>
              </a:ext>
            </a:extLst>
          </p:cNvPr>
          <p:cNvSpPr txBox="1"/>
          <p:nvPr/>
        </p:nvSpPr>
        <p:spPr>
          <a:xfrm>
            <a:off x="722810" y="1321356"/>
            <a:ext cx="149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credentials.py</a:t>
            </a:r>
            <a:endParaRPr lang="en-KR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7A00720-D69B-1F4D-9144-6CD43E904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90476"/>
            <a:ext cx="10093235" cy="3223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5A5F3A-E82B-7D46-BA7D-BAA686F0E429}"/>
              </a:ext>
            </a:extLst>
          </p:cNvPr>
          <p:cNvSpPr txBox="1"/>
          <p:nvPr/>
        </p:nvSpPr>
        <p:spPr>
          <a:xfrm>
            <a:off x="838200" y="2060020"/>
            <a:ext cx="1628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telegramBot.py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29438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Telegram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950D0-C3B8-CD47-A681-41999ABBAEFD}"/>
              </a:ext>
            </a:extLst>
          </p:cNvPr>
          <p:cNvSpPr txBox="1"/>
          <p:nvPr/>
        </p:nvSpPr>
        <p:spPr>
          <a:xfrm>
            <a:off x="470263" y="20172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실행결과</a:t>
            </a:r>
            <a:endParaRPr lang="en-KR" dirty="0"/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D73A7F4F-3C8B-334D-BA82-606733C2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5" y="2565116"/>
            <a:ext cx="9624597" cy="200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81263-A03F-964F-B98D-11B3BE5FB29B}"/>
              </a:ext>
            </a:extLst>
          </p:cNvPr>
          <p:cNvSpPr txBox="1"/>
          <p:nvPr/>
        </p:nvSpPr>
        <p:spPr>
          <a:xfrm>
            <a:off x="644435" y="5071812"/>
            <a:ext cx="677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ko-KR" altLang="en-US" dirty="0"/>
              <a:t>본인</a:t>
            </a:r>
            <a:r>
              <a:rPr lang="en-US" altLang="ko-KR" dirty="0"/>
              <a:t> </a:t>
            </a:r>
            <a:r>
              <a:rPr lang="en-US" altLang="ko-KR" dirty="0" err="1"/>
              <a:t>url</a:t>
            </a:r>
            <a:r>
              <a:rPr lang="en-US" altLang="ko-KR" dirty="0"/>
              <a:t>&gt;/</a:t>
            </a:r>
            <a:r>
              <a:rPr lang="en-US" altLang="ko-KR" dirty="0" err="1"/>
              <a:t>setwebhook</a:t>
            </a:r>
            <a:r>
              <a:rPr lang="ko-KR" altLang="en-US" dirty="0"/>
              <a:t> 들어가면 </a:t>
            </a:r>
            <a:r>
              <a:rPr lang="en-US" altLang="ko-KR" dirty="0"/>
              <a:t>webhook setup ok </a:t>
            </a:r>
            <a:r>
              <a:rPr lang="ko-KR" altLang="en-US" dirty="0" err="1"/>
              <a:t>라고</a:t>
            </a:r>
            <a:r>
              <a:rPr lang="ko-KR" altLang="en-US" dirty="0"/>
              <a:t> 나와야 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084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Telegram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8AC3836-769D-2044-90EB-D132E0E11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8" y="2030748"/>
            <a:ext cx="10729102" cy="3695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D553D0-84E4-F94C-9CB1-DCEE78B64AD3}"/>
              </a:ext>
            </a:extLst>
          </p:cNvPr>
          <p:cNvSpPr txBox="1"/>
          <p:nvPr/>
        </p:nvSpPr>
        <p:spPr>
          <a:xfrm>
            <a:off x="624698" y="1651577"/>
            <a:ext cx="1628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telegramBot.py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89006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Telegram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553D0-84E4-F94C-9CB1-DCEE78B64AD3}"/>
              </a:ext>
            </a:extLst>
          </p:cNvPr>
          <p:cNvSpPr txBox="1"/>
          <p:nvPr/>
        </p:nvSpPr>
        <p:spPr>
          <a:xfrm>
            <a:off x="3272103" y="18780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실행결과</a:t>
            </a:r>
            <a:endParaRPr lang="en-KR" dirty="0"/>
          </a:p>
        </p:txBody>
      </p:sp>
      <p:pic>
        <p:nvPicPr>
          <p:cNvPr id="5" name="Picture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552080C4-6BD2-AF4E-B28F-E9A68DFED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622" y="1690688"/>
            <a:ext cx="2326621" cy="50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49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Telegram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자동 응답하기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76468-ECCA-FC4B-AADA-F60B15B0ADFF}"/>
              </a:ext>
            </a:extLst>
          </p:cNvPr>
          <p:cNvSpPr txBox="1"/>
          <p:nvPr/>
        </p:nvSpPr>
        <p:spPr>
          <a:xfrm>
            <a:off x="1420483" y="1790394"/>
            <a:ext cx="1628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telegramBot.py</a:t>
            </a:r>
            <a:endParaRPr lang="en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F84D6-9C5C-0541-846A-7876A220BA93}"/>
              </a:ext>
            </a:extLst>
          </p:cNvPr>
          <p:cNvSpPr txBox="1"/>
          <p:nvPr/>
        </p:nvSpPr>
        <p:spPr>
          <a:xfrm>
            <a:off x="1420483" y="6184376"/>
            <a:ext cx="689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마찬가지로 여러가지 자연어 처리를 추가해 더 똑똑한 봇 생성 가능</a:t>
            </a:r>
            <a:endParaRPr lang="en-KR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4884D65B-DE6F-F447-A7CD-D834D2E45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83" y="2373087"/>
            <a:ext cx="8839200" cy="35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63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35" y="365125"/>
            <a:ext cx="11041566" cy="1325563"/>
          </a:xfrm>
        </p:spPr>
        <p:txBody>
          <a:bodyPr/>
          <a:lstStyle/>
          <a:p>
            <a:r>
              <a:rPr lang="en-US" dirty="0"/>
              <a:t>Telegram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채팅에 </a:t>
            </a:r>
            <a:r>
              <a:rPr lang="ko-KR" altLang="en-US" dirty="0" err="1"/>
              <a:t>챗봇추가하기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76468-ECCA-FC4B-AADA-F60B15B0ADFF}"/>
              </a:ext>
            </a:extLst>
          </p:cNvPr>
          <p:cNvSpPr txBox="1"/>
          <p:nvPr/>
        </p:nvSpPr>
        <p:spPr>
          <a:xfrm>
            <a:off x="606189" y="1690688"/>
            <a:ext cx="1628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telegramBot.py</a:t>
            </a:r>
            <a:endParaRPr lang="en-KR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4291922-8D9B-3240-97B8-D06D3B10A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776" y="2075955"/>
            <a:ext cx="7996320" cy="441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43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Telegram </a:t>
            </a:r>
            <a:r>
              <a:rPr lang="ko-KR" altLang="en-US" dirty="0" err="1"/>
              <a:t>챗봇</a:t>
            </a:r>
            <a:r>
              <a:rPr lang="ko-KR" altLang="en-US" dirty="0"/>
              <a:t> 만들기</a:t>
            </a:r>
            <a:r>
              <a:rPr lang="en-US" altLang="ko-KR" dirty="0"/>
              <a:t> – </a:t>
            </a:r>
            <a:r>
              <a:rPr lang="ko-KR" altLang="en-US" dirty="0"/>
              <a:t>이미지 보내기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76468-ECCA-FC4B-AADA-F60B15B0ADFF}"/>
              </a:ext>
            </a:extLst>
          </p:cNvPr>
          <p:cNvSpPr txBox="1"/>
          <p:nvPr/>
        </p:nvSpPr>
        <p:spPr>
          <a:xfrm>
            <a:off x="1420483" y="1790394"/>
            <a:ext cx="222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TelegramImageBot.py</a:t>
            </a:r>
            <a:endParaRPr lang="en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F84D6-9C5C-0541-846A-7876A220BA93}"/>
              </a:ext>
            </a:extLst>
          </p:cNvPr>
          <p:cNvSpPr txBox="1"/>
          <p:nvPr/>
        </p:nvSpPr>
        <p:spPr>
          <a:xfrm>
            <a:off x="1331273" y="6308209"/>
            <a:ext cx="437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텍스트가 아니라 이미지 보내기 또한 가능</a:t>
            </a:r>
            <a:endParaRPr lang="en-KR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5D9B8AB-69A7-FF4D-8A5B-5D094350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231" y="1474439"/>
            <a:ext cx="6287044" cy="47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0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6A1D2-AD5A-CB42-B3FA-22C9725A2FFA}"/>
              </a:ext>
            </a:extLst>
          </p:cNvPr>
          <p:cNvSpPr txBox="1"/>
          <p:nvPr/>
        </p:nvSpPr>
        <p:spPr>
          <a:xfrm>
            <a:off x="838200" y="2101931"/>
            <a:ext cx="9769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개요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챗봇을</a:t>
            </a:r>
            <a:r>
              <a:rPr lang="ko-KR" altLang="en-US" dirty="0"/>
              <a:t> 통해 현재 상영중인 영화에 대한 정보를 불러오고 이를 </a:t>
            </a:r>
            <a:r>
              <a:rPr lang="ko-KR" altLang="en-US" dirty="0" err="1"/>
              <a:t>슬랙</a:t>
            </a:r>
            <a:r>
              <a:rPr lang="ko-KR" altLang="en-US" dirty="0"/>
              <a:t> 인터페이스를 통해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유저에게 전달해주는 업무를 진행한다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DC99B-E5B9-EE41-867E-576A55D753CE}"/>
              </a:ext>
            </a:extLst>
          </p:cNvPr>
          <p:cNvSpPr txBox="1"/>
          <p:nvPr/>
        </p:nvSpPr>
        <p:spPr>
          <a:xfrm>
            <a:off x="838200" y="3604714"/>
            <a:ext cx="67842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단계</a:t>
            </a:r>
            <a:r>
              <a:rPr lang="en-US" altLang="ko-KR" dirty="0"/>
              <a:t>:</a:t>
            </a:r>
          </a:p>
          <a:p>
            <a:r>
              <a:rPr lang="en-US" dirty="0"/>
              <a:t>	</a:t>
            </a:r>
            <a:r>
              <a:rPr lang="en-US" altLang="ko-KR" dirty="0"/>
              <a:t>1.</a:t>
            </a:r>
            <a:r>
              <a:rPr lang="ko-KR" altLang="en-US" dirty="0"/>
              <a:t> 네이버 영화로부터 현재 </a:t>
            </a:r>
            <a:r>
              <a:rPr lang="ko-KR" altLang="en-US" dirty="0" err="1"/>
              <a:t>상영작에</a:t>
            </a:r>
            <a:r>
              <a:rPr lang="ko-KR" altLang="en-US" dirty="0"/>
              <a:t> 대한 정보 불러오기 </a:t>
            </a:r>
            <a:endParaRPr lang="en-US" altLang="ko-KR" dirty="0"/>
          </a:p>
          <a:p>
            <a:r>
              <a:rPr lang="en-US" dirty="0"/>
              <a:t>	</a:t>
            </a: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ko-KR" altLang="en-US" dirty="0" err="1"/>
              <a:t>슬랙</a:t>
            </a:r>
            <a:r>
              <a:rPr lang="ko-KR" altLang="en-US" dirty="0"/>
              <a:t> 블록으로 변환하여 유저에게 보여주기</a:t>
            </a:r>
            <a:endParaRPr lang="en-US" altLang="ko-KR" dirty="0"/>
          </a:p>
          <a:p>
            <a:r>
              <a:rPr lang="en-US" dirty="0"/>
              <a:t>	</a:t>
            </a:r>
            <a:r>
              <a:rPr lang="en-US" altLang="ko-KR" dirty="0"/>
              <a:t>3.</a:t>
            </a:r>
            <a:r>
              <a:rPr lang="ko-KR" altLang="en-US" dirty="0"/>
              <a:t> 사용자의 위치 정보 받기</a:t>
            </a:r>
            <a:endParaRPr lang="en-US" altLang="ko-KR" dirty="0"/>
          </a:p>
          <a:p>
            <a:r>
              <a:rPr lang="en-US" dirty="0"/>
              <a:t>	</a:t>
            </a:r>
            <a:r>
              <a:rPr lang="en-US" altLang="ko-KR" dirty="0"/>
              <a:t>4.</a:t>
            </a:r>
            <a:r>
              <a:rPr lang="ko-KR" altLang="en-US" dirty="0"/>
              <a:t> 위치 정보를 기반으로 예약 페이지에 대한 링크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8439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E1CCB7-9CA6-3D4D-B3E9-38340CFC6401}"/>
              </a:ext>
            </a:extLst>
          </p:cNvPr>
          <p:cNvSpPr txBox="1"/>
          <p:nvPr/>
        </p:nvSpPr>
        <p:spPr>
          <a:xfrm>
            <a:off x="838200" y="1690688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데이터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DC653-9EC2-A145-93A1-FEEE420DF215}"/>
              </a:ext>
            </a:extLst>
          </p:cNvPr>
          <p:cNvSpPr txBox="1"/>
          <p:nvPr/>
        </p:nvSpPr>
        <p:spPr>
          <a:xfrm>
            <a:off x="838200" y="2060020"/>
            <a:ext cx="6751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영화 </a:t>
            </a:r>
            <a:r>
              <a:rPr lang="ko-KR" altLang="en-US" dirty="0" err="1"/>
              <a:t>상영정보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dirty="0">
                <a:hlinkClick r:id="rId3"/>
              </a:rPr>
              <a:t>https://movie.naver.com/movie/running/current.nhn</a:t>
            </a:r>
            <a:endParaRPr lang="en-KR" dirty="0"/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E22DDF8-3DDD-B849-881E-449044A5F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918" y="2538606"/>
            <a:ext cx="8134595" cy="42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32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0E1A8-CD4A-CE48-9650-C46E8754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C00C938-8A22-C246-AA48-50885BA8A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9765" y="1825625"/>
            <a:ext cx="7792470" cy="4351338"/>
          </a:xfrm>
        </p:spPr>
      </p:pic>
    </p:spTree>
    <p:extLst>
      <p:ext uri="{BB962C8B-B14F-4D97-AF65-F5344CB8AC3E}">
        <p14:creationId xmlns:p14="http://schemas.microsoft.com/office/powerpoint/2010/main" val="33598801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F193961-5CC4-8E49-B932-77ED1926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93" y="1832016"/>
            <a:ext cx="7569200" cy="438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408504-7D06-CE45-B323-546E5AF3D850}"/>
              </a:ext>
            </a:extLst>
          </p:cNvPr>
          <p:cNvSpPr txBox="1"/>
          <p:nvPr/>
        </p:nvSpPr>
        <p:spPr>
          <a:xfrm>
            <a:off x="7956467" y="38381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=&gt;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6D58538-0C30-A841-AB55-B20323464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182" y="0"/>
            <a:ext cx="326681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9D3F6-31A4-624A-8E25-A24AE3AB44B9}"/>
              </a:ext>
            </a:extLst>
          </p:cNvPr>
          <p:cNvSpPr txBox="1"/>
          <p:nvPr/>
        </p:nvSpPr>
        <p:spPr>
          <a:xfrm>
            <a:off x="245093" y="1462684"/>
            <a:ext cx="14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1_crawling.py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586762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1BD01-4B8F-334F-B968-F7C0DA84B273}"/>
              </a:ext>
            </a:extLst>
          </p:cNvPr>
          <p:cNvSpPr txBox="1"/>
          <p:nvPr/>
        </p:nvSpPr>
        <p:spPr>
          <a:xfrm>
            <a:off x="838200" y="1413164"/>
            <a:ext cx="351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F12</a:t>
            </a:r>
            <a:r>
              <a:rPr lang="ko-KR" altLang="en-US" dirty="0"/>
              <a:t> 눌러서 개발자 모드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영화들 정보가 있는 부분 찾기</a:t>
            </a:r>
            <a:endParaRPr lang="en-KR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2B5A5F-AD0E-7F45-8F25-A760E22A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156" y="2066897"/>
            <a:ext cx="9844644" cy="4154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11CF40-E981-014F-B2C3-F0070C346748}"/>
              </a:ext>
            </a:extLst>
          </p:cNvPr>
          <p:cNvSpPr txBox="1"/>
          <p:nvPr/>
        </p:nvSpPr>
        <p:spPr>
          <a:xfrm>
            <a:off x="676894" y="6483927"/>
            <a:ext cx="678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en-US" altLang="ko-KR" baseline="30000" dirty="0"/>
              <a:t>st</a:t>
            </a:r>
            <a:r>
              <a:rPr lang="en-US" altLang="ko-KR" dirty="0"/>
              <a:t>_detail_t1</a:t>
            </a:r>
            <a:r>
              <a:rPr lang="ko-KR" altLang="en-US" dirty="0"/>
              <a:t> 이라는 </a:t>
            </a:r>
            <a:r>
              <a:rPr lang="en-US" altLang="ko-KR" dirty="0"/>
              <a:t>ul </a:t>
            </a:r>
            <a:r>
              <a:rPr lang="ko-KR" altLang="en-US" dirty="0"/>
              <a:t>안에 </a:t>
            </a:r>
            <a:r>
              <a:rPr lang="en-US" altLang="ko-KR" dirty="0"/>
              <a:t>li </a:t>
            </a:r>
            <a:r>
              <a:rPr lang="ko-KR" altLang="en-US" dirty="0"/>
              <a:t>형태로 영화들 정보가 담겨져 있음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472718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9902CD8-1B5F-D44B-9FE8-2641B2FB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0683"/>
            <a:ext cx="12192000" cy="4405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86DF6F-C5C0-C947-92B2-C4BA3245C03E}"/>
              </a:ext>
            </a:extLst>
          </p:cNvPr>
          <p:cNvSpPr txBox="1"/>
          <p:nvPr/>
        </p:nvSpPr>
        <p:spPr>
          <a:xfrm>
            <a:off x="838200" y="6123543"/>
            <a:ext cx="731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#content &gt; </a:t>
            </a:r>
            <a:r>
              <a:rPr lang="en-US" altLang="ko-KR" dirty="0" err="1"/>
              <a:t>div.article</a:t>
            </a:r>
            <a:r>
              <a:rPr lang="en-US" altLang="ko-KR" dirty="0"/>
              <a:t> &gt; </a:t>
            </a:r>
            <a:r>
              <a:rPr lang="en-US" altLang="ko-KR" dirty="0" err="1"/>
              <a:t>div:nth-child</a:t>
            </a:r>
            <a:r>
              <a:rPr lang="en-US" altLang="ko-KR" dirty="0"/>
              <a:t>(1) &gt; </a:t>
            </a:r>
            <a:r>
              <a:rPr lang="en-US" altLang="ko-KR" dirty="0" err="1"/>
              <a:t>div.lst_wrap</a:t>
            </a:r>
            <a:r>
              <a:rPr lang="en-US" altLang="ko-KR" dirty="0"/>
              <a:t> &gt; ul &gt; </a:t>
            </a:r>
            <a:r>
              <a:rPr lang="en-US" altLang="ko-KR" dirty="0" err="1"/>
              <a:t>li:nth-child</a:t>
            </a:r>
            <a:r>
              <a:rPr lang="en-US" altLang="ko-KR" dirty="0"/>
              <a:t>(1)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13744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57C20-DCAD-674D-A9DE-FC687AF9190E}"/>
              </a:ext>
            </a:extLst>
          </p:cNvPr>
          <p:cNvSpPr txBox="1"/>
          <p:nvPr/>
        </p:nvSpPr>
        <p:spPr>
          <a:xfrm>
            <a:off x="700644" y="1506022"/>
            <a:ext cx="14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1_crawling.py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F392E80-64CD-8340-9A8E-B12352D02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0062"/>
            <a:ext cx="12192000" cy="1852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22FF92-315B-2F41-8509-8FDB80516A54}"/>
              </a:ext>
            </a:extLst>
          </p:cNvPr>
          <p:cNvSpPr txBox="1"/>
          <p:nvPr/>
        </p:nvSpPr>
        <p:spPr>
          <a:xfrm>
            <a:off x="510639" y="4690971"/>
            <a:ext cx="5137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**주의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nth-child 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nth-of-type</a:t>
            </a:r>
            <a:r>
              <a:rPr lang="ko-KR" altLang="en-US" dirty="0" err="1"/>
              <a:t>으로</a:t>
            </a:r>
            <a:r>
              <a:rPr lang="ko-KR" altLang="en-US" dirty="0"/>
              <a:t> 바꿔줘야 함</a:t>
            </a:r>
            <a:endParaRPr lang="en-US" altLang="ko-KR" dirty="0"/>
          </a:p>
          <a:p>
            <a:r>
              <a:rPr lang="ko-KR" altLang="en-US" dirty="0"/>
              <a:t>**모든 </a:t>
            </a:r>
            <a:r>
              <a:rPr lang="en-US" altLang="ko-KR" dirty="0"/>
              <a:t>li</a:t>
            </a:r>
            <a:r>
              <a:rPr lang="ko-KR" altLang="en-US" dirty="0" err="1"/>
              <a:t>를</a:t>
            </a:r>
            <a:r>
              <a:rPr lang="ko-KR" altLang="en-US" dirty="0"/>
              <a:t> 불러오기 위해 마지막 </a:t>
            </a:r>
            <a:r>
              <a:rPr lang="en-US" altLang="ko-KR" dirty="0"/>
              <a:t>nth-child</a:t>
            </a:r>
            <a:r>
              <a:rPr lang="ko-KR" altLang="en-US" dirty="0"/>
              <a:t>는 삭제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93082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57C20-DCAD-674D-A9DE-FC687AF9190E}"/>
              </a:ext>
            </a:extLst>
          </p:cNvPr>
          <p:cNvSpPr txBox="1"/>
          <p:nvPr/>
        </p:nvSpPr>
        <p:spPr>
          <a:xfrm>
            <a:off x="700644" y="1506022"/>
            <a:ext cx="14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1_crawling.py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4317683-011F-8745-888D-86BF358CC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" y="2511466"/>
            <a:ext cx="121031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07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57C20-DCAD-674D-A9DE-FC687AF9190E}"/>
              </a:ext>
            </a:extLst>
          </p:cNvPr>
          <p:cNvSpPr txBox="1"/>
          <p:nvPr/>
        </p:nvSpPr>
        <p:spPr>
          <a:xfrm>
            <a:off x="700644" y="1506022"/>
            <a:ext cx="14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1_crawling.py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4163B42-C7EB-E84D-8330-4FF7463E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5354"/>
            <a:ext cx="7754148" cy="4982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3C32A-ABAF-3647-B6CC-69735FF91513}"/>
              </a:ext>
            </a:extLst>
          </p:cNvPr>
          <p:cNvSpPr txBox="1"/>
          <p:nvPr/>
        </p:nvSpPr>
        <p:spPr>
          <a:xfrm>
            <a:off x="8051470" y="39663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=&gt;</a:t>
            </a:r>
          </a:p>
        </p:txBody>
      </p:sp>
      <p:pic>
        <p:nvPicPr>
          <p:cNvPr id="9" name="Picture 8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400694C2-F0E9-0F4B-BDC4-D052E9AB7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290" y="2652424"/>
            <a:ext cx="26289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368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57C20-DCAD-674D-A9DE-FC687AF9190E}"/>
              </a:ext>
            </a:extLst>
          </p:cNvPr>
          <p:cNvSpPr txBox="1"/>
          <p:nvPr/>
        </p:nvSpPr>
        <p:spPr>
          <a:xfrm>
            <a:off x="700644" y="1506022"/>
            <a:ext cx="2132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KR" altLang="ko-KR" dirty="0"/>
              <a:t>_display_movies</a:t>
            </a:r>
            <a:r>
              <a:rPr lang="en-KR" dirty="0"/>
              <a:t>.py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5BCE03-B49D-994F-AB90-A5348DA24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1186"/>
            <a:ext cx="12192000" cy="219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332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57C20-DCAD-674D-A9DE-FC687AF9190E}"/>
              </a:ext>
            </a:extLst>
          </p:cNvPr>
          <p:cNvSpPr txBox="1"/>
          <p:nvPr/>
        </p:nvSpPr>
        <p:spPr>
          <a:xfrm>
            <a:off x="700644" y="1506022"/>
            <a:ext cx="2132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KR" altLang="ko-KR" dirty="0"/>
              <a:t>_display_movies</a:t>
            </a:r>
            <a:r>
              <a:rPr lang="en-KR" dirty="0"/>
              <a:t>.py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DC02574-72CC-D748-BFD2-1CDF70A98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1280"/>
            <a:ext cx="12192000" cy="451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910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57C20-DCAD-674D-A9DE-FC687AF9190E}"/>
              </a:ext>
            </a:extLst>
          </p:cNvPr>
          <p:cNvSpPr txBox="1"/>
          <p:nvPr/>
        </p:nvSpPr>
        <p:spPr>
          <a:xfrm>
            <a:off x="700644" y="1506022"/>
            <a:ext cx="2132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KR" altLang="ko-KR" dirty="0"/>
              <a:t>_display_movies</a:t>
            </a:r>
            <a:r>
              <a:rPr lang="en-KR" dirty="0"/>
              <a:t>.py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CDB680A-C2AB-8346-B214-1EBE1DD39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272" y="1875354"/>
            <a:ext cx="9243456" cy="501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56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D93E38A-3686-4341-BA86-A01DF61D3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614" y="1690688"/>
            <a:ext cx="8836772" cy="498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2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F03E706-4261-CD4A-B959-9DBC35566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7638" y="1454922"/>
            <a:ext cx="8696724" cy="4843614"/>
          </a:xfrm>
        </p:spPr>
      </p:pic>
    </p:spTree>
    <p:extLst>
      <p:ext uri="{BB962C8B-B14F-4D97-AF65-F5344CB8AC3E}">
        <p14:creationId xmlns:p14="http://schemas.microsoft.com/office/powerpoint/2010/main" val="28043516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F44C36-BE3E-964C-B1AD-6305EEDFBE86}"/>
              </a:ext>
            </a:extLst>
          </p:cNvPr>
          <p:cNvSpPr txBox="1"/>
          <p:nvPr/>
        </p:nvSpPr>
        <p:spPr>
          <a:xfrm>
            <a:off x="838200" y="1506022"/>
            <a:ext cx="457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Interaction </a:t>
            </a:r>
            <a:r>
              <a:rPr lang="ko-KR" altLang="en-US" dirty="0"/>
              <a:t>추가하기 </a:t>
            </a:r>
            <a:r>
              <a:rPr lang="en-US" altLang="ko-KR" dirty="0"/>
              <a:t>slack </a:t>
            </a:r>
            <a:r>
              <a:rPr lang="en-US" altLang="ko-KR" dirty="0" err="1"/>
              <a:t>api</a:t>
            </a:r>
            <a:r>
              <a:rPr lang="en-US" altLang="ko-KR" dirty="0"/>
              <a:t> &gt; your app</a:t>
            </a:r>
            <a:endParaRPr lang="en-KR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A5B173-A4E0-D44B-A7EC-9A92F0697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15517"/>
            <a:ext cx="7790213" cy="4377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816FC9-06EC-3A4B-A594-2309939FC014}"/>
              </a:ext>
            </a:extLst>
          </p:cNvPr>
          <p:cNvSpPr txBox="1"/>
          <p:nvPr/>
        </p:nvSpPr>
        <p:spPr>
          <a:xfrm>
            <a:off x="9250878" y="3429000"/>
            <a:ext cx="1954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Interaction </a:t>
            </a:r>
            <a:r>
              <a:rPr lang="ko-KR" altLang="en-US" dirty="0"/>
              <a:t>발생시</a:t>
            </a:r>
            <a:endParaRPr lang="en-US" altLang="ko-KR" dirty="0"/>
          </a:p>
          <a:p>
            <a:r>
              <a:rPr lang="ko-KR" altLang="en-US" dirty="0"/>
              <a:t>지정한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en-US" dirty="0"/>
              <a:t>Request </a:t>
            </a:r>
            <a:r>
              <a:rPr lang="ko-KR" altLang="en-US" dirty="0" err="1"/>
              <a:t>전송됌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077917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091E682-BC16-164C-8DF2-4DC048847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703" y="1690688"/>
            <a:ext cx="3232273" cy="4946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A6C780-2F52-4343-969E-2DA05CBC517E}"/>
              </a:ext>
            </a:extLst>
          </p:cNvPr>
          <p:cNvSpPr txBox="1"/>
          <p:nvPr/>
        </p:nvSpPr>
        <p:spPr>
          <a:xfrm>
            <a:off x="1705703" y="132135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Info.json</a:t>
            </a:r>
            <a:endParaRPr lang="en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A80403-BBBE-FF4E-96C3-8885EEC3E71F}"/>
              </a:ext>
            </a:extLst>
          </p:cNvPr>
          <p:cNvSpPr txBox="1"/>
          <p:nvPr/>
        </p:nvSpPr>
        <p:spPr>
          <a:xfrm>
            <a:off x="5747657" y="383573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=&gt;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0D271A44-DBFD-E74D-86CC-5A4DEFDC3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822" y="2238303"/>
            <a:ext cx="5155047" cy="1049812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EF2309-9A7C-D54A-8836-4A31A0C4D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85" y="3835730"/>
            <a:ext cx="5226743" cy="225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830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6C780-2F52-4343-969E-2DA05CBC517E}"/>
              </a:ext>
            </a:extLst>
          </p:cNvPr>
          <p:cNvSpPr txBox="1"/>
          <p:nvPr/>
        </p:nvSpPr>
        <p:spPr>
          <a:xfrm>
            <a:off x="933807" y="1506022"/>
            <a:ext cx="22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3_user_interaction.py</a:t>
            </a:r>
            <a:endParaRPr lang="en-KR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1791C26-5DA4-1E46-B064-B133D9898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204" y="1875354"/>
            <a:ext cx="6883592" cy="495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853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6C780-2F52-4343-969E-2DA05CBC517E}"/>
              </a:ext>
            </a:extLst>
          </p:cNvPr>
          <p:cNvSpPr txBox="1"/>
          <p:nvPr/>
        </p:nvSpPr>
        <p:spPr>
          <a:xfrm>
            <a:off x="933807" y="1506022"/>
            <a:ext cx="22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3_user_interaction.py</a:t>
            </a:r>
            <a:endParaRPr lang="en-KR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2969572-8333-DD40-BB19-D79EE9EC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435" y="1901742"/>
            <a:ext cx="5960515" cy="495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868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6C780-2F52-4343-969E-2DA05CBC517E}"/>
              </a:ext>
            </a:extLst>
          </p:cNvPr>
          <p:cNvSpPr txBox="1"/>
          <p:nvPr/>
        </p:nvSpPr>
        <p:spPr>
          <a:xfrm>
            <a:off x="933807" y="1506022"/>
            <a:ext cx="22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3_user_interaction.py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BDDBB-C3C2-FD4E-A565-B2FD67B9B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79" y="3265243"/>
            <a:ext cx="11086441" cy="13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624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3F66D66-832B-0541-8E70-2C45DB31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113" y="1350819"/>
            <a:ext cx="3671454" cy="550718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A91C305-48EB-6D49-AD1A-FA021DD07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314" y="1350818"/>
            <a:ext cx="4702622" cy="550718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B6180C-9F7F-3945-AFE1-6D24B4172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4" y="3436308"/>
            <a:ext cx="3157316" cy="9219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94DFFB-69A6-8641-99E4-BE70FC3E328B}"/>
              </a:ext>
            </a:extLst>
          </p:cNvPr>
          <p:cNvSpPr txBox="1"/>
          <p:nvPr/>
        </p:nvSpPr>
        <p:spPr>
          <a:xfrm>
            <a:off x="1389413" y="43582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8993918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8F6F9-DF0F-DC4C-813B-B3BE49F0EFEC}"/>
              </a:ext>
            </a:extLst>
          </p:cNvPr>
          <p:cNvSpPr txBox="1"/>
          <p:nvPr/>
        </p:nvSpPr>
        <p:spPr>
          <a:xfrm>
            <a:off x="933807" y="1506022"/>
            <a:ext cx="22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3_user_interaction.py</a:t>
            </a:r>
            <a:endParaRPr lang="en-KR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D57CE46-36A2-084B-9401-FC0F8AED4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2811978"/>
            <a:ext cx="11899900" cy="25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1FDA9C-B352-3747-8894-EDED832E9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06" y="2013466"/>
            <a:ext cx="6045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166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8F6F9-DF0F-DC4C-813B-B3BE49F0EFEC}"/>
              </a:ext>
            </a:extLst>
          </p:cNvPr>
          <p:cNvSpPr txBox="1"/>
          <p:nvPr/>
        </p:nvSpPr>
        <p:spPr>
          <a:xfrm>
            <a:off x="933807" y="1506022"/>
            <a:ext cx="22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3_user_interaction.py</a:t>
            </a:r>
            <a:endParaRPr lang="en-KR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7C76D16-62A2-6149-B5BE-77B40AEBF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535" y="1875354"/>
            <a:ext cx="6009083" cy="486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246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9286D7B-D434-2E44-8D33-90CA92CED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072" y="1690688"/>
            <a:ext cx="6863855" cy="143037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8ABA24-F552-A141-ADE9-EBC3172CB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0" y="3429000"/>
            <a:ext cx="7856352" cy="318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740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BB05A-B3E4-4443-8586-7CC4ED79CB2D}"/>
              </a:ext>
            </a:extLst>
          </p:cNvPr>
          <p:cNvSpPr txBox="1"/>
          <p:nvPr/>
        </p:nvSpPr>
        <p:spPr>
          <a:xfrm>
            <a:off x="933807" y="1506022"/>
            <a:ext cx="22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3_user_interaction.py</a:t>
            </a:r>
            <a:endParaRPr lang="en-KR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C12F427-9D21-504B-958F-4A762285D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0584"/>
            <a:ext cx="12192000" cy="387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72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18BF55-6043-A642-B73A-DA93E04A0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2716" y="1417853"/>
            <a:ext cx="8886568" cy="4969462"/>
          </a:xfrm>
        </p:spPr>
      </p:pic>
    </p:spTree>
    <p:extLst>
      <p:ext uri="{BB962C8B-B14F-4D97-AF65-F5344CB8AC3E}">
        <p14:creationId xmlns:p14="http://schemas.microsoft.com/office/powerpoint/2010/main" val="184657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BB05A-B3E4-4443-8586-7CC4ED79CB2D}"/>
              </a:ext>
            </a:extLst>
          </p:cNvPr>
          <p:cNvSpPr txBox="1"/>
          <p:nvPr/>
        </p:nvSpPr>
        <p:spPr>
          <a:xfrm>
            <a:off x="933807" y="1506022"/>
            <a:ext cx="22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3_user_interaction.py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222E1-FF47-AF46-8E1D-4B48B01C8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1585"/>
            <a:ext cx="12192000" cy="145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552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BB05A-B3E4-4443-8586-7CC4ED79CB2D}"/>
              </a:ext>
            </a:extLst>
          </p:cNvPr>
          <p:cNvSpPr txBox="1"/>
          <p:nvPr/>
        </p:nvSpPr>
        <p:spPr>
          <a:xfrm>
            <a:off x="933807" y="1506022"/>
            <a:ext cx="224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3_user_interaction.py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222E1-FF47-AF46-8E1D-4B48B01C8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1585"/>
            <a:ext cx="12192000" cy="145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194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실습예제</a:t>
            </a:r>
            <a:r>
              <a:rPr lang="en-US" altLang="ko-KR" dirty="0"/>
              <a:t>:</a:t>
            </a:r>
            <a:r>
              <a:rPr lang="ko-KR" altLang="en-US" dirty="0"/>
              <a:t> 영화 정보 불러오기 </a:t>
            </a:r>
            <a:endParaRPr lang="en-KR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AF3D933-5F1C-2D45-B7B5-8ACEFFFB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618839" cy="484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92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5A7D-B865-5341-8CCE-5D75D91A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</a:t>
            </a:r>
            <a:r>
              <a:rPr lang="ko-KR" altLang="en-US" dirty="0" err="1"/>
              <a:t>챗봇</a:t>
            </a:r>
            <a:r>
              <a:rPr lang="ko-KR" altLang="en-US" dirty="0"/>
              <a:t> 만들기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endParaRPr lang="en-KR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BF8882-5648-8046-8F93-C81C349F6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3417" y="1590847"/>
            <a:ext cx="8485166" cy="4742602"/>
          </a:xfrm>
        </p:spPr>
      </p:pic>
    </p:spTree>
    <p:extLst>
      <p:ext uri="{BB962C8B-B14F-4D97-AF65-F5344CB8AC3E}">
        <p14:creationId xmlns:p14="http://schemas.microsoft.com/office/powerpoint/2010/main" val="3652287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</TotalTime>
  <Words>1558</Words>
  <Application>Microsoft Macintosh PowerPoint</Application>
  <PresentationFormat>Widescreen</PresentationFormat>
  <Paragraphs>329</Paragraphs>
  <Slides>82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Arial</vt:lpstr>
      <vt:lpstr>Calibri</vt:lpstr>
      <vt:lpstr>Calibri Light</vt:lpstr>
      <vt:lpstr>Office Theme</vt:lpstr>
      <vt:lpstr>Slack 챗봇 만들기 - setup</vt:lpstr>
      <vt:lpstr>Slack 챗봇 만들기 - setup</vt:lpstr>
      <vt:lpstr>Slack 챗봇 만들기 - setup</vt:lpstr>
      <vt:lpstr>Slack 챗봇 만들기 - setup</vt:lpstr>
      <vt:lpstr>Slack 챗봇 만들기 - setup</vt:lpstr>
      <vt:lpstr>Slack 챗봇 만들기 - setup</vt:lpstr>
      <vt:lpstr>Slack 챗봇 만들기 - setup</vt:lpstr>
      <vt:lpstr>Slack 챗봇 만들기 - setup</vt:lpstr>
      <vt:lpstr>Slack 챗봇 만들기 - setup</vt:lpstr>
      <vt:lpstr>Slack 챗봇 만들기 - setup</vt:lpstr>
      <vt:lpstr>Slack 챗봇 만들기 - setup</vt:lpstr>
      <vt:lpstr>Slack 챗봇 만들기 - setup</vt:lpstr>
      <vt:lpstr>Slack 챗봇 만들기 - setup</vt:lpstr>
      <vt:lpstr>Slack 챗봇 만들기 – 봇으로 메시지 보내기</vt:lpstr>
      <vt:lpstr>Slack 챗봇 만들기 – 봇으로 메시지 보내기</vt:lpstr>
      <vt:lpstr>Slack 챗봇 만들기 – 봇으로 메시지 보내기</vt:lpstr>
      <vt:lpstr>Slack 챗봇 만들기 – 봇으로 메시지 보내기</vt:lpstr>
      <vt:lpstr>Slack 챗봇 만들기 – 자동 응답하기</vt:lpstr>
      <vt:lpstr>Slack 챗봇 만들기 – 자동 응답하기</vt:lpstr>
      <vt:lpstr>Slack 챗봇 만들기 – 자동 응답하기</vt:lpstr>
      <vt:lpstr>Slack 챗봇 만들기 – 자동 응답하기</vt:lpstr>
      <vt:lpstr>Slack 챗봇 만들기 – 자동 응답하기</vt:lpstr>
      <vt:lpstr>Slack 챗봇 만들기 – 자동 응답하기</vt:lpstr>
      <vt:lpstr>Slack 챗봇 만들기 – 자동 응답하기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Slack 챗봇 만들기 – 응답 포맷</vt:lpstr>
      <vt:lpstr>Telegram 챗봇 만들기 - setup</vt:lpstr>
      <vt:lpstr>Telegram 챗봇 만들기 – 자동 응답하기</vt:lpstr>
      <vt:lpstr>Telegram 챗봇 만들기 – 자동 응답하기</vt:lpstr>
      <vt:lpstr>Telegram 챗봇 만들기 – 자동 응답하기</vt:lpstr>
      <vt:lpstr>Telegram 챗봇 만들기 – 자동 응답하기</vt:lpstr>
      <vt:lpstr>Telegram 챗봇 만들기 – 자동 응답하기</vt:lpstr>
      <vt:lpstr>Telegram 챗봇 만들기 – 채팅에 챗봇추가하기</vt:lpstr>
      <vt:lpstr>Telegram 챗봇 만들기 – 이미지 보내기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  <vt:lpstr>실습예제: 영화 정보 불러오기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Slack 챗봇 만들기</dc:title>
  <dc:creator>강현</dc:creator>
  <cp:lastModifiedBy>강현</cp:lastModifiedBy>
  <cp:revision>50</cp:revision>
  <dcterms:created xsi:type="dcterms:W3CDTF">2021-06-20T21:07:36Z</dcterms:created>
  <dcterms:modified xsi:type="dcterms:W3CDTF">2021-07-03T14:50:03Z</dcterms:modified>
</cp:coreProperties>
</file>